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9" r:id="rId3"/>
    <p:sldId id="273" r:id="rId4"/>
    <p:sldId id="274" r:id="rId5"/>
    <p:sldId id="275" r:id="rId6"/>
    <p:sldId id="276" r:id="rId7"/>
    <p:sldId id="277" r:id="rId8"/>
    <p:sldId id="278" r:id="rId9"/>
    <p:sldId id="279" r:id="rId10"/>
    <p:sldId id="280" r:id="rId11"/>
    <p:sldId id="281" r:id="rId12"/>
    <p:sldId id="272" r:id="rId13"/>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730" y="8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220990-645A-4FB7-A73F-EE586DC1F843}"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75309FC5-D5E2-4417-9E94-2F8283F9DB85}">
      <dgm:prSet/>
      <dgm:spPr/>
      <dgm:t>
        <a:bodyPr/>
        <a:lstStyle/>
        <a:p>
          <a:pPr rtl="0"/>
          <a:r>
            <a:rPr lang="en-US" dirty="0" smtClean="0"/>
            <a:t>increasing ambitions of the main centers of power of world politics;</a:t>
          </a:r>
          <a:endParaRPr lang="ru-RU" dirty="0"/>
        </a:p>
      </dgm:t>
    </dgm:pt>
    <dgm:pt modelId="{FF96AAB6-1B87-4EF4-BB3E-C687C6E59FBD}" type="parTrans" cxnId="{1DFD901E-4A49-4990-85F7-81060DA5DF9A}">
      <dgm:prSet/>
      <dgm:spPr/>
      <dgm:t>
        <a:bodyPr/>
        <a:lstStyle/>
        <a:p>
          <a:endParaRPr lang="ru-RU"/>
        </a:p>
      </dgm:t>
    </dgm:pt>
    <dgm:pt modelId="{7135B6C3-627B-4AD1-B0E4-9F98F3433DB2}" type="sibTrans" cxnId="{1DFD901E-4A49-4990-85F7-81060DA5DF9A}">
      <dgm:prSet/>
      <dgm:spPr/>
      <dgm:t>
        <a:bodyPr/>
        <a:lstStyle/>
        <a:p>
          <a:endParaRPr lang="ru-RU"/>
        </a:p>
      </dgm:t>
    </dgm:pt>
    <dgm:pt modelId="{60704653-EDB4-4F8D-BD98-70DA95B995DC}">
      <dgm:prSet/>
      <dgm:spPr/>
      <dgm:t>
        <a:bodyPr/>
        <a:lstStyle/>
        <a:p>
          <a:pPr rtl="0"/>
          <a:r>
            <a:rPr lang="en-US" dirty="0" smtClean="0"/>
            <a:t>the growing influence of regional processes on the development of the political situation in the world;</a:t>
          </a:r>
          <a:endParaRPr lang="ru-RU" dirty="0"/>
        </a:p>
      </dgm:t>
    </dgm:pt>
    <dgm:pt modelId="{FE6C1179-0E5F-45B4-8CDE-9217C2F1A686}" type="parTrans" cxnId="{F1324737-D5AA-4BD0-A8C9-77A6B05CBE58}">
      <dgm:prSet/>
      <dgm:spPr/>
      <dgm:t>
        <a:bodyPr/>
        <a:lstStyle/>
        <a:p>
          <a:endParaRPr lang="ru-RU"/>
        </a:p>
      </dgm:t>
    </dgm:pt>
    <dgm:pt modelId="{5517EF47-B9EA-424C-A7C3-0B4F9D753B0A}" type="sibTrans" cxnId="{F1324737-D5AA-4BD0-A8C9-77A6B05CBE58}">
      <dgm:prSet/>
      <dgm:spPr/>
      <dgm:t>
        <a:bodyPr/>
        <a:lstStyle/>
        <a:p>
          <a:endParaRPr lang="ru-RU"/>
        </a:p>
      </dgm:t>
    </dgm:pt>
    <dgm:pt modelId="{FDB96DE7-1139-4204-8BCC-043AB4A47ED2}">
      <dgm:prSet/>
      <dgm:spPr/>
      <dgm:t>
        <a:bodyPr/>
        <a:lstStyle/>
        <a:p>
          <a:pPr rtl="0"/>
          <a:r>
            <a:rPr lang="en-US" dirty="0" smtClean="0">
              <a:solidFill>
                <a:schemeClr val="bg1"/>
              </a:solidFill>
            </a:rPr>
            <a:t>the integration of political life, the involvement of new states in the orbit of world politics; the integration of political life, the involvement of new states in the orbit of world politics;</a:t>
          </a:r>
          <a:endParaRPr lang="ru-RU" dirty="0">
            <a:solidFill>
              <a:schemeClr val="bg1"/>
            </a:solidFill>
          </a:endParaRPr>
        </a:p>
      </dgm:t>
    </dgm:pt>
    <dgm:pt modelId="{1A250856-26D7-44FA-BC07-915228F6371D}" type="parTrans" cxnId="{984DE713-E091-4C40-9262-930AEBD32E69}">
      <dgm:prSet/>
      <dgm:spPr/>
      <dgm:t>
        <a:bodyPr/>
        <a:lstStyle/>
        <a:p>
          <a:endParaRPr lang="ru-RU"/>
        </a:p>
      </dgm:t>
    </dgm:pt>
    <dgm:pt modelId="{4F98D8D0-A2E5-4F70-806E-29B10459E989}" type="sibTrans" cxnId="{984DE713-E091-4C40-9262-930AEBD32E69}">
      <dgm:prSet/>
      <dgm:spPr/>
      <dgm:t>
        <a:bodyPr/>
        <a:lstStyle/>
        <a:p>
          <a:endParaRPr lang="ru-RU"/>
        </a:p>
      </dgm:t>
    </dgm:pt>
    <dgm:pt modelId="{B6D74B8B-6328-4A6A-98D8-592C88B6C17D}">
      <dgm:prSet/>
      <dgm:spPr/>
      <dgm:t>
        <a:bodyPr/>
        <a:lstStyle/>
        <a:p>
          <a:pPr rtl="0"/>
          <a:r>
            <a:rPr lang="en-US" dirty="0" smtClean="0"/>
            <a:t>the formation of global problems (these include preserving peace, minimizing military danger, preserving the environment, combating epidemic diseases, crime and terrorism).</a:t>
          </a:r>
          <a:endParaRPr lang="ru-RU" dirty="0"/>
        </a:p>
      </dgm:t>
    </dgm:pt>
    <dgm:pt modelId="{B0118335-5370-4691-B8F4-2B9ADC2BA951}" type="parTrans" cxnId="{BFAFF2B8-1F78-425A-A349-CB405ED8DA31}">
      <dgm:prSet/>
      <dgm:spPr/>
      <dgm:t>
        <a:bodyPr/>
        <a:lstStyle/>
        <a:p>
          <a:endParaRPr lang="ru-RU"/>
        </a:p>
      </dgm:t>
    </dgm:pt>
    <dgm:pt modelId="{943832B0-6E87-4BF2-9940-C50B0EE40219}" type="sibTrans" cxnId="{BFAFF2B8-1F78-425A-A349-CB405ED8DA31}">
      <dgm:prSet/>
      <dgm:spPr/>
      <dgm:t>
        <a:bodyPr/>
        <a:lstStyle/>
        <a:p>
          <a:endParaRPr lang="ru-RU"/>
        </a:p>
      </dgm:t>
    </dgm:pt>
    <dgm:pt modelId="{94528D2B-F1E6-443D-BFCC-0C4C047F0AAF}">
      <dgm:prSet/>
      <dgm:spPr/>
      <dgm:t>
        <a:bodyPr/>
        <a:lstStyle/>
        <a:p>
          <a:pPr rtl="0"/>
          <a:r>
            <a:rPr lang="en-US" dirty="0" smtClean="0"/>
            <a:t>the main priorities of modern world politics are war and peace, universal security, environmental protection, overcoming backwardness and poverty. the main priorities of modern world politics are war and peace, universal security, environmental protection, overcoming backwardness and poverty.</a:t>
          </a:r>
          <a:endParaRPr lang="ru-RU" dirty="0"/>
        </a:p>
      </dgm:t>
    </dgm:pt>
    <dgm:pt modelId="{C7212FFA-B5A8-485F-B130-7E869BBED25F}" type="parTrans" cxnId="{945D1AA0-6F26-4063-9EFF-909F82F47484}">
      <dgm:prSet/>
      <dgm:spPr/>
      <dgm:t>
        <a:bodyPr/>
        <a:lstStyle/>
        <a:p>
          <a:endParaRPr lang="ru-RU"/>
        </a:p>
      </dgm:t>
    </dgm:pt>
    <dgm:pt modelId="{8F6F3C67-F9C0-4684-8E9D-5D95CB01311E}" type="sibTrans" cxnId="{945D1AA0-6F26-4063-9EFF-909F82F47484}">
      <dgm:prSet/>
      <dgm:spPr/>
      <dgm:t>
        <a:bodyPr/>
        <a:lstStyle/>
        <a:p>
          <a:endParaRPr lang="ru-RU"/>
        </a:p>
      </dgm:t>
    </dgm:pt>
    <dgm:pt modelId="{54AC419E-1FC7-46FB-A786-4FB278077D47}">
      <dgm:prSet/>
      <dgm:spPr/>
      <dgm:t>
        <a:bodyPr/>
        <a:lstStyle/>
        <a:p>
          <a:pPr rtl="0"/>
          <a:r>
            <a:rPr lang="en-US" dirty="0" smtClean="0"/>
            <a:t>national security of each state: internal stability, reliable defense, sovereignty, independence, territorial </a:t>
          </a:r>
          <a:r>
            <a:rPr lang="en-US" dirty="0" err="1" smtClean="0"/>
            <a:t>integrity.national</a:t>
          </a:r>
          <a:r>
            <a:rPr lang="en-US" dirty="0" smtClean="0"/>
            <a:t> security of each state: internal stability, reliable defense, sovereignty, independence, territorial integrity.</a:t>
          </a:r>
          <a:endParaRPr lang="ru-RU" dirty="0"/>
        </a:p>
      </dgm:t>
    </dgm:pt>
    <dgm:pt modelId="{688B0697-6A62-4F19-94BC-C71665C4C838}" type="parTrans" cxnId="{CB0A4F9B-56D1-49C4-890D-45CA904F716E}">
      <dgm:prSet/>
      <dgm:spPr/>
      <dgm:t>
        <a:bodyPr/>
        <a:lstStyle/>
        <a:p>
          <a:endParaRPr lang="ru-RU"/>
        </a:p>
      </dgm:t>
    </dgm:pt>
    <dgm:pt modelId="{69485F83-AE08-453F-8C8C-BF6CEA3F107F}" type="sibTrans" cxnId="{CB0A4F9B-56D1-49C4-890D-45CA904F716E}">
      <dgm:prSet/>
      <dgm:spPr/>
      <dgm:t>
        <a:bodyPr/>
        <a:lstStyle/>
        <a:p>
          <a:endParaRPr lang="ru-RU"/>
        </a:p>
      </dgm:t>
    </dgm:pt>
    <dgm:pt modelId="{5A37067B-0605-4991-A533-98BE4A8E2494}" type="pres">
      <dgm:prSet presAssocID="{26220990-645A-4FB7-A73F-EE586DC1F843}" presName="Name0" presStyleCnt="0">
        <dgm:presLayoutVars>
          <dgm:chMax val="7"/>
          <dgm:chPref val="7"/>
          <dgm:dir/>
        </dgm:presLayoutVars>
      </dgm:prSet>
      <dgm:spPr/>
      <dgm:t>
        <a:bodyPr/>
        <a:lstStyle/>
        <a:p>
          <a:endParaRPr lang="ru-RU"/>
        </a:p>
      </dgm:t>
    </dgm:pt>
    <dgm:pt modelId="{8EC39D38-0FB1-4C23-AD30-1027F24ED4F2}" type="pres">
      <dgm:prSet presAssocID="{26220990-645A-4FB7-A73F-EE586DC1F843}" presName="Name1" presStyleCnt="0"/>
      <dgm:spPr/>
    </dgm:pt>
    <dgm:pt modelId="{D73B5C10-3C53-4DE3-B6DE-2F04C396F71F}" type="pres">
      <dgm:prSet presAssocID="{26220990-645A-4FB7-A73F-EE586DC1F843}" presName="cycle" presStyleCnt="0"/>
      <dgm:spPr/>
    </dgm:pt>
    <dgm:pt modelId="{7BCC4226-74D8-4D04-8158-F88AF8A34886}" type="pres">
      <dgm:prSet presAssocID="{26220990-645A-4FB7-A73F-EE586DC1F843}" presName="srcNode" presStyleLbl="node1" presStyleIdx="0" presStyleCnt="6"/>
      <dgm:spPr/>
    </dgm:pt>
    <dgm:pt modelId="{E8E5148D-99D9-48A4-87D8-26AE99E6E2E8}" type="pres">
      <dgm:prSet presAssocID="{26220990-645A-4FB7-A73F-EE586DC1F843}" presName="conn" presStyleLbl="parChTrans1D2" presStyleIdx="0" presStyleCnt="1"/>
      <dgm:spPr/>
      <dgm:t>
        <a:bodyPr/>
        <a:lstStyle/>
        <a:p>
          <a:endParaRPr lang="ru-RU"/>
        </a:p>
      </dgm:t>
    </dgm:pt>
    <dgm:pt modelId="{D7101E4E-818A-4912-BA59-CDFDF45E13B9}" type="pres">
      <dgm:prSet presAssocID="{26220990-645A-4FB7-A73F-EE586DC1F843}" presName="extraNode" presStyleLbl="node1" presStyleIdx="0" presStyleCnt="6"/>
      <dgm:spPr/>
    </dgm:pt>
    <dgm:pt modelId="{FDDF81B3-E47C-4332-87B7-34F011C14202}" type="pres">
      <dgm:prSet presAssocID="{26220990-645A-4FB7-A73F-EE586DC1F843}" presName="dstNode" presStyleLbl="node1" presStyleIdx="0" presStyleCnt="6"/>
      <dgm:spPr/>
    </dgm:pt>
    <dgm:pt modelId="{1BD1F767-2B0B-4C34-9F9D-8A5669CF151B}" type="pres">
      <dgm:prSet presAssocID="{75309FC5-D5E2-4417-9E94-2F8283F9DB85}" presName="text_1" presStyleLbl="node1" presStyleIdx="0" presStyleCnt="6" custScaleX="101750" custLinFactNeighborX="756" custLinFactNeighborY="20191">
        <dgm:presLayoutVars>
          <dgm:bulletEnabled val="1"/>
        </dgm:presLayoutVars>
      </dgm:prSet>
      <dgm:spPr/>
      <dgm:t>
        <a:bodyPr/>
        <a:lstStyle/>
        <a:p>
          <a:endParaRPr lang="ru-RU"/>
        </a:p>
      </dgm:t>
    </dgm:pt>
    <dgm:pt modelId="{B8C05456-8D05-48D0-9CE5-620A5E9BFD80}" type="pres">
      <dgm:prSet presAssocID="{75309FC5-D5E2-4417-9E94-2F8283F9DB85}" presName="accent_1" presStyleCnt="0"/>
      <dgm:spPr/>
    </dgm:pt>
    <dgm:pt modelId="{6124DE14-DA4B-4852-A3AF-0134DCEDA75F}" type="pres">
      <dgm:prSet presAssocID="{75309FC5-D5E2-4417-9E94-2F8283F9DB85}" presName="accentRepeatNode" presStyleLbl="solidFgAcc1" presStyleIdx="0" presStyleCnt="6" custLinFactNeighborX="4353" custLinFactNeighborY="15746"/>
      <dgm:spPr/>
    </dgm:pt>
    <dgm:pt modelId="{EA08F64B-BB7F-43BF-9547-E084213D6393}" type="pres">
      <dgm:prSet presAssocID="{60704653-EDB4-4F8D-BD98-70DA95B995DC}" presName="text_2" presStyleLbl="node1" presStyleIdx="1" presStyleCnt="6" custScaleX="102415" custLinFactNeighborX="1015" custLinFactNeighborY="13305">
        <dgm:presLayoutVars>
          <dgm:bulletEnabled val="1"/>
        </dgm:presLayoutVars>
      </dgm:prSet>
      <dgm:spPr/>
      <dgm:t>
        <a:bodyPr/>
        <a:lstStyle/>
        <a:p>
          <a:endParaRPr lang="ru-RU"/>
        </a:p>
      </dgm:t>
    </dgm:pt>
    <dgm:pt modelId="{0AA11E48-3814-43AE-A574-990301635654}" type="pres">
      <dgm:prSet presAssocID="{60704653-EDB4-4F8D-BD98-70DA95B995DC}" presName="accent_2" presStyleCnt="0"/>
      <dgm:spPr/>
    </dgm:pt>
    <dgm:pt modelId="{BF7083B8-812E-46A6-9E28-95B514B9D397}" type="pres">
      <dgm:prSet presAssocID="{60704653-EDB4-4F8D-BD98-70DA95B995DC}" presName="accentRepeatNode" presStyleLbl="solidFgAcc1" presStyleIdx="1" presStyleCnt="6"/>
      <dgm:spPr/>
    </dgm:pt>
    <dgm:pt modelId="{649B2962-4FFC-473A-822B-D6101EB422D9}" type="pres">
      <dgm:prSet presAssocID="{FDB96DE7-1139-4204-8BCC-043AB4A47ED2}" presName="text_3" presStyleLbl="node1" presStyleIdx="2" presStyleCnt="6" custScaleX="102482" custLinFactNeighborX="314" custLinFactNeighborY="-6590">
        <dgm:presLayoutVars>
          <dgm:bulletEnabled val="1"/>
        </dgm:presLayoutVars>
      </dgm:prSet>
      <dgm:spPr/>
      <dgm:t>
        <a:bodyPr/>
        <a:lstStyle/>
        <a:p>
          <a:endParaRPr lang="ru-RU"/>
        </a:p>
      </dgm:t>
    </dgm:pt>
    <dgm:pt modelId="{CB02BEDA-FB3A-456D-889C-E82A17DDCBAF}" type="pres">
      <dgm:prSet presAssocID="{FDB96DE7-1139-4204-8BCC-043AB4A47ED2}" presName="accent_3" presStyleCnt="0"/>
      <dgm:spPr/>
    </dgm:pt>
    <dgm:pt modelId="{0A8E8346-DF69-4D27-B871-6ABA93D09ADD}" type="pres">
      <dgm:prSet presAssocID="{FDB96DE7-1139-4204-8BCC-043AB4A47ED2}" presName="accentRepeatNode" presStyleLbl="solidFgAcc1" presStyleIdx="2" presStyleCnt="6"/>
      <dgm:spPr/>
    </dgm:pt>
    <dgm:pt modelId="{725895FC-08CD-4D54-A61C-6054E79AE0B2}" type="pres">
      <dgm:prSet presAssocID="{B6D74B8B-6328-4A6A-98D8-592C88B6C17D}" presName="text_4" presStyleLbl="node1" presStyleIdx="3" presStyleCnt="6" custScaleY="152780" custLinFactNeighborX="1966" custLinFactNeighborY="-13009">
        <dgm:presLayoutVars>
          <dgm:bulletEnabled val="1"/>
        </dgm:presLayoutVars>
      </dgm:prSet>
      <dgm:spPr/>
      <dgm:t>
        <a:bodyPr/>
        <a:lstStyle/>
        <a:p>
          <a:endParaRPr lang="ru-RU"/>
        </a:p>
      </dgm:t>
    </dgm:pt>
    <dgm:pt modelId="{B0ACD939-D3BC-4F79-AFFC-A40BB79F3BA1}" type="pres">
      <dgm:prSet presAssocID="{B6D74B8B-6328-4A6A-98D8-592C88B6C17D}" presName="accent_4" presStyleCnt="0"/>
      <dgm:spPr/>
    </dgm:pt>
    <dgm:pt modelId="{253C8587-D7F8-430C-A0ED-36990CA430FA}" type="pres">
      <dgm:prSet presAssocID="{B6D74B8B-6328-4A6A-98D8-592C88B6C17D}" presName="accentRepeatNode" presStyleLbl="solidFgAcc1" presStyleIdx="3" presStyleCnt="6"/>
      <dgm:spPr/>
    </dgm:pt>
    <dgm:pt modelId="{AF19569F-91DF-49AE-A61E-EB81AEA62F0B}" type="pres">
      <dgm:prSet presAssocID="{94528D2B-F1E6-443D-BFCC-0C4C047F0AAF}" presName="text_5" presStyleLbl="node1" presStyleIdx="4" presStyleCnt="6" custScaleY="140536" custLinFactNeighborX="1479">
        <dgm:presLayoutVars>
          <dgm:bulletEnabled val="1"/>
        </dgm:presLayoutVars>
      </dgm:prSet>
      <dgm:spPr/>
      <dgm:t>
        <a:bodyPr/>
        <a:lstStyle/>
        <a:p>
          <a:endParaRPr lang="ru-RU"/>
        </a:p>
      </dgm:t>
    </dgm:pt>
    <dgm:pt modelId="{C723FF43-BD90-4087-95E8-7BD937EEC533}" type="pres">
      <dgm:prSet presAssocID="{94528D2B-F1E6-443D-BFCC-0C4C047F0AAF}" presName="accent_5" presStyleCnt="0"/>
      <dgm:spPr/>
    </dgm:pt>
    <dgm:pt modelId="{868A6778-0138-4DD1-AE94-B221696F89B9}" type="pres">
      <dgm:prSet presAssocID="{94528D2B-F1E6-443D-BFCC-0C4C047F0AAF}" presName="accentRepeatNode" presStyleLbl="solidFgAcc1" presStyleIdx="4" presStyleCnt="6"/>
      <dgm:spPr/>
    </dgm:pt>
    <dgm:pt modelId="{04582E32-3F52-4C86-9180-602EA11CF529}" type="pres">
      <dgm:prSet presAssocID="{54AC419E-1FC7-46FB-A786-4FB278077D47}" presName="text_6" presStyleLbl="node1" presStyleIdx="5" presStyleCnt="6" custScaleX="102318" custScaleY="154309" custLinFactNeighborX="656" custLinFactNeighborY="19565">
        <dgm:presLayoutVars>
          <dgm:bulletEnabled val="1"/>
        </dgm:presLayoutVars>
      </dgm:prSet>
      <dgm:spPr/>
      <dgm:t>
        <a:bodyPr/>
        <a:lstStyle/>
        <a:p>
          <a:endParaRPr lang="ru-RU"/>
        </a:p>
      </dgm:t>
    </dgm:pt>
    <dgm:pt modelId="{251A496D-5217-4243-B8FF-71D5779A9800}" type="pres">
      <dgm:prSet presAssocID="{54AC419E-1FC7-46FB-A786-4FB278077D47}" presName="accent_6" presStyleCnt="0"/>
      <dgm:spPr/>
    </dgm:pt>
    <dgm:pt modelId="{E480DCD6-FA73-4110-A998-B3857A0EB1C4}" type="pres">
      <dgm:prSet presAssocID="{54AC419E-1FC7-46FB-A786-4FB278077D47}" presName="accentRepeatNode" presStyleLbl="solidFgAcc1" presStyleIdx="5" presStyleCnt="6"/>
      <dgm:spPr/>
    </dgm:pt>
  </dgm:ptLst>
  <dgm:cxnLst>
    <dgm:cxn modelId="{4AD6FCF1-BC65-4390-A64B-CE70F811ACDC}" type="presOf" srcId="{94528D2B-F1E6-443D-BFCC-0C4C047F0AAF}" destId="{AF19569F-91DF-49AE-A61E-EB81AEA62F0B}" srcOrd="0" destOrd="0" presId="urn:microsoft.com/office/officeart/2008/layout/VerticalCurvedList"/>
    <dgm:cxn modelId="{CB0A4F9B-56D1-49C4-890D-45CA904F716E}" srcId="{26220990-645A-4FB7-A73F-EE586DC1F843}" destId="{54AC419E-1FC7-46FB-A786-4FB278077D47}" srcOrd="5" destOrd="0" parTransId="{688B0697-6A62-4F19-94BC-C71665C4C838}" sibTransId="{69485F83-AE08-453F-8C8C-BF6CEA3F107F}"/>
    <dgm:cxn modelId="{1DFD901E-4A49-4990-85F7-81060DA5DF9A}" srcId="{26220990-645A-4FB7-A73F-EE586DC1F843}" destId="{75309FC5-D5E2-4417-9E94-2F8283F9DB85}" srcOrd="0" destOrd="0" parTransId="{FF96AAB6-1B87-4EF4-BB3E-C687C6E59FBD}" sibTransId="{7135B6C3-627B-4AD1-B0E4-9F98F3433DB2}"/>
    <dgm:cxn modelId="{A321B7FF-50F1-4E19-BD3E-6564F9935302}" type="presOf" srcId="{75309FC5-D5E2-4417-9E94-2F8283F9DB85}" destId="{1BD1F767-2B0B-4C34-9F9D-8A5669CF151B}" srcOrd="0" destOrd="0" presId="urn:microsoft.com/office/officeart/2008/layout/VerticalCurvedList"/>
    <dgm:cxn modelId="{C0061085-B9BF-4927-9CFC-906D73198018}" type="presOf" srcId="{FDB96DE7-1139-4204-8BCC-043AB4A47ED2}" destId="{649B2962-4FFC-473A-822B-D6101EB422D9}" srcOrd="0" destOrd="0" presId="urn:microsoft.com/office/officeart/2008/layout/VerticalCurvedList"/>
    <dgm:cxn modelId="{1285BC7D-1EF1-4695-90BA-DE4A4F87D0CE}" type="presOf" srcId="{54AC419E-1FC7-46FB-A786-4FB278077D47}" destId="{04582E32-3F52-4C86-9180-602EA11CF529}" srcOrd="0" destOrd="0" presId="urn:microsoft.com/office/officeart/2008/layout/VerticalCurvedList"/>
    <dgm:cxn modelId="{8F912388-54D1-4AB3-8338-8EA419F2509E}" type="presOf" srcId="{26220990-645A-4FB7-A73F-EE586DC1F843}" destId="{5A37067B-0605-4991-A533-98BE4A8E2494}" srcOrd="0" destOrd="0" presId="urn:microsoft.com/office/officeart/2008/layout/VerticalCurvedList"/>
    <dgm:cxn modelId="{3A2C02E2-4A47-423F-83B8-B8D2ECC01581}" type="presOf" srcId="{7135B6C3-627B-4AD1-B0E4-9F98F3433DB2}" destId="{E8E5148D-99D9-48A4-87D8-26AE99E6E2E8}" srcOrd="0" destOrd="0" presId="urn:microsoft.com/office/officeart/2008/layout/VerticalCurvedList"/>
    <dgm:cxn modelId="{984DE713-E091-4C40-9262-930AEBD32E69}" srcId="{26220990-645A-4FB7-A73F-EE586DC1F843}" destId="{FDB96DE7-1139-4204-8BCC-043AB4A47ED2}" srcOrd="2" destOrd="0" parTransId="{1A250856-26D7-44FA-BC07-915228F6371D}" sibTransId="{4F98D8D0-A2E5-4F70-806E-29B10459E989}"/>
    <dgm:cxn modelId="{079E6C60-3BD2-4769-AAB3-40C67D0880D4}" type="presOf" srcId="{B6D74B8B-6328-4A6A-98D8-592C88B6C17D}" destId="{725895FC-08CD-4D54-A61C-6054E79AE0B2}" srcOrd="0" destOrd="0" presId="urn:microsoft.com/office/officeart/2008/layout/VerticalCurvedList"/>
    <dgm:cxn modelId="{945D1AA0-6F26-4063-9EFF-909F82F47484}" srcId="{26220990-645A-4FB7-A73F-EE586DC1F843}" destId="{94528D2B-F1E6-443D-BFCC-0C4C047F0AAF}" srcOrd="4" destOrd="0" parTransId="{C7212FFA-B5A8-485F-B130-7E869BBED25F}" sibTransId="{8F6F3C67-F9C0-4684-8E9D-5D95CB01311E}"/>
    <dgm:cxn modelId="{7B783477-8145-4893-9D81-5F58A41D7206}" type="presOf" srcId="{60704653-EDB4-4F8D-BD98-70DA95B995DC}" destId="{EA08F64B-BB7F-43BF-9547-E084213D6393}" srcOrd="0" destOrd="0" presId="urn:microsoft.com/office/officeart/2008/layout/VerticalCurvedList"/>
    <dgm:cxn modelId="{BFAFF2B8-1F78-425A-A349-CB405ED8DA31}" srcId="{26220990-645A-4FB7-A73F-EE586DC1F843}" destId="{B6D74B8B-6328-4A6A-98D8-592C88B6C17D}" srcOrd="3" destOrd="0" parTransId="{B0118335-5370-4691-B8F4-2B9ADC2BA951}" sibTransId="{943832B0-6E87-4BF2-9940-C50B0EE40219}"/>
    <dgm:cxn modelId="{F1324737-D5AA-4BD0-A8C9-77A6B05CBE58}" srcId="{26220990-645A-4FB7-A73F-EE586DC1F843}" destId="{60704653-EDB4-4F8D-BD98-70DA95B995DC}" srcOrd="1" destOrd="0" parTransId="{FE6C1179-0E5F-45B4-8CDE-9217C2F1A686}" sibTransId="{5517EF47-B9EA-424C-A7C3-0B4F9D753B0A}"/>
    <dgm:cxn modelId="{0014F7A4-C07A-460D-8358-734AC99CE4C8}" type="presParOf" srcId="{5A37067B-0605-4991-A533-98BE4A8E2494}" destId="{8EC39D38-0FB1-4C23-AD30-1027F24ED4F2}" srcOrd="0" destOrd="0" presId="urn:microsoft.com/office/officeart/2008/layout/VerticalCurvedList"/>
    <dgm:cxn modelId="{A7DF1998-E407-41BD-8FA6-5764BB5D7C18}" type="presParOf" srcId="{8EC39D38-0FB1-4C23-AD30-1027F24ED4F2}" destId="{D73B5C10-3C53-4DE3-B6DE-2F04C396F71F}" srcOrd="0" destOrd="0" presId="urn:microsoft.com/office/officeart/2008/layout/VerticalCurvedList"/>
    <dgm:cxn modelId="{4D46C1BD-BD8E-4E31-9E66-5330C4B86AA2}" type="presParOf" srcId="{D73B5C10-3C53-4DE3-B6DE-2F04C396F71F}" destId="{7BCC4226-74D8-4D04-8158-F88AF8A34886}" srcOrd="0" destOrd="0" presId="urn:microsoft.com/office/officeart/2008/layout/VerticalCurvedList"/>
    <dgm:cxn modelId="{A4B721B2-CAEB-487A-B3CC-498B8DDEF036}" type="presParOf" srcId="{D73B5C10-3C53-4DE3-B6DE-2F04C396F71F}" destId="{E8E5148D-99D9-48A4-87D8-26AE99E6E2E8}" srcOrd="1" destOrd="0" presId="urn:microsoft.com/office/officeart/2008/layout/VerticalCurvedList"/>
    <dgm:cxn modelId="{ACADEAA3-C701-4DCB-8E9D-EC348BA14C08}" type="presParOf" srcId="{D73B5C10-3C53-4DE3-B6DE-2F04C396F71F}" destId="{D7101E4E-818A-4912-BA59-CDFDF45E13B9}" srcOrd="2" destOrd="0" presId="urn:microsoft.com/office/officeart/2008/layout/VerticalCurvedList"/>
    <dgm:cxn modelId="{2E6EA228-7DF4-4535-B7D9-E75A6FACAAEF}" type="presParOf" srcId="{D73B5C10-3C53-4DE3-B6DE-2F04C396F71F}" destId="{FDDF81B3-E47C-4332-87B7-34F011C14202}" srcOrd="3" destOrd="0" presId="urn:microsoft.com/office/officeart/2008/layout/VerticalCurvedList"/>
    <dgm:cxn modelId="{B4D8FB6D-A07B-470F-AD46-1EAC9707374C}" type="presParOf" srcId="{8EC39D38-0FB1-4C23-AD30-1027F24ED4F2}" destId="{1BD1F767-2B0B-4C34-9F9D-8A5669CF151B}" srcOrd="1" destOrd="0" presId="urn:microsoft.com/office/officeart/2008/layout/VerticalCurvedList"/>
    <dgm:cxn modelId="{6B32A796-80AB-44C3-9CE3-5E849124EFE5}" type="presParOf" srcId="{8EC39D38-0FB1-4C23-AD30-1027F24ED4F2}" destId="{B8C05456-8D05-48D0-9CE5-620A5E9BFD80}" srcOrd="2" destOrd="0" presId="urn:microsoft.com/office/officeart/2008/layout/VerticalCurvedList"/>
    <dgm:cxn modelId="{1580C9A7-6CB3-4251-A1D4-510589645683}" type="presParOf" srcId="{B8C05456-8D05-48D0-9CE5-620A5E9BFD80}" destId="{6124DE14-DA4B-4852-A3AF-0134DCEDA75F}" srcOrd="0" destOrd="0" presId="urn:microsoft.com/office/officeart/2008/layout/VerticalCurvedList"/>
    <dgm:cxn modelId="{76774641-B91A-4E81-9015-C95888C1DBEE}" type="presParOf" srcId="{8EC39D38-0FB1-4C23-AD30-1027F24ED4F2}" destId="{EA08F64B-BB7F-43BF-9547-E084213D6393}" srcOrd="3" destOrd="0" presId="urn:microsoft.com/office/officeart/2008/layout/VerticalCurvedList"/>
    <dgm:cxn modelId="{9B840995-6121-477E-8C5C-03E0872B97CA}" type="presParOf" srcId="{8EC39D38-0FB1-4C23-AD30-1027F24ED4F2}" destId="{0AA11E48-3814-43AE-A574-990301635654}" srcOrd="4" destOrd="0" presId="urn:microsoft.com/office/officeart/2008/layout/VerticalCurvedList"/>
    <dgm:cxn modelId="{A3C44A83-7779-4CB4-96D7-4B84E1C48D1C}" type="presParOf" srcId="{0AA11E48-3814-43AE-A574-990301635654}" destId="{BF7083B8-812E-46A6-9E28-95B514B9D397}" srcOrd="0" destOrd="0" presId="urn:microsoft.com/office/officeart/2008/layout/VerticalCurvedList"/>
    <dgm:cxn modelId="{8A0F49A5-8973-4BE0-83AB-B9CE804ED6E3}" type="presParOf" srcId="{8EC39D38-0FB1-4C23-AD30-1027F24ED4F2}" destId="{649B2962-4FFC-473A-822B-D6101EB422D9}" srcOrd="5" destOrd="0" presId="urn:microsoft.com/office/officeart/2008/layout/VerticalCurvedList"/>
    <dgm:cxn modelId="{43ABC8EF-FE2A-418F-AAE4-839EFA4D5ED2}" type="presParOf" srcId="{8EC39D38-0FB1-4C23-AD30-1027F24ED4F2}" destId="{CB02BEDA-FB3A-456D-889C-E82A17DDCBAF}" srcOrd="6" destOrd="0" presId="urn:microsoft.com/office/officeart/2008/layout/VerticalCurvedList"/>
    <dgm:cxn modelId="{5B8BA0BE-BEB0-459C-B637-9A3D2B5B6145}" type="presParOf" srcId="{CB02BEDA-FB3A-456D-889C-E82A17DDCBAF}" destId="{0A8E8346-DF69-4D27-B871-6ABA93D09ADD}" srcOrd="0" destOrd="0" presId="urn:microsoft.com/office/officeart/2008/layout/VerticalCurvedList"/>
    <dgm:cxn modelId="{919D78AB-FA06-4F7D-86EA-540BE7D4A612}" type="presParOf" srcId="{8EC39D38-0FB1-4C23-AD30-1027F24ED4F2}" destId="{725895FC-08CD-4D54-A61C-6054E79AE0B2}" srcOrd="7" destOrd="0" presId="urn:microsoft.com/office/officeart/2008/layout/VerticalCurvedList"/>
    <dgm:cxn modelId="{4F1041E7-4B09-49F3-B953-DEA64D325F8A}" type="presParOf" srcId="{8EC39D38-0FB1-4C23-AD30-1027F24ED4F2}" destId="{B0ACD939-D3BC-4F79-AFFC-A40BB79F3BA1}" srcOrd="8" destOrd="0" presId="urn:microsoft.com/office/officeart/2008/layout/VerticalCurvedList"/>
    <dgm:cxn modelId="{B57CD1A7-995A-456F-85E0-C78B4AEEACF4}" type="presParOf" srcId="{B0ACD939-D3BC-4F79-AFFC-A40BB79F3BA1}" destId="{253C8587-D7F8-430C-A0ED-36990CA430FA}" srcOrd="0" destOrd="0" presId="urn:microsoft.com/office/officeart/2008/layout/VerticalCurvedList"/>
    <dgm:cxn modelId="{FCF0CB1E-3128-4B65-8639-7CF06FB3C1BC}" type="presParOf" srcId="{8EC39D38-0FB1-4C23-AD30-1027F24ED4F2}" destId="{AF19569F-91DF-49AE-A61E-EB81AEA62F0B}" srcOrd="9" destOrd="0" presId="urn:microsoft.com/office/officeart/2008/layout/VerticalCurvedList"/>
    <dgm:cxn modelId="{B8443218-BFFF-43DD-8477-09F48B5FEDD2}" type="presParOf" srcId="{8EC39D38-0FB1-4C23-AD30-1027F24ED4F2}" destId="{C723FF43-BD90-4087-95E8-7BD937EEC533}" srcOrd="10" destOrd="0" presId="urn:microsoft.com/office/officeart/2008/layout/VerticalCurvedList"/>
    <dgm:cxn modelId="{457ECE63-4899-4C30-B561-591A024CD066}" type="presParOf" srcId="{C723FF43-BD90-4087-95E8-7BD937EEC533}" destId="{868A6778-0138-4DD1-AE94-B221696F89B9}" srcOrd="0" destOrd="0" presId="urn:microsoft.com/office/officeart/2008/layout/VerticalCurvedList"/>
    <dgm:cxn modelId="{3038140F-AC1B-49EA-83C1-2A3CD33C52B3}" type="presParOf" srcId="{8EC39D38-0FB1-4C23-AD30-1027F24ED4F2}" destId="{04582E32-3F52-4C86-9180-602EA11CF529}" srcOrd="11" destOrd="0" presId="urn:microsoft.com/office/officeart/2008/layout/VerticalCurvedList"/>
    <dgm:cxn modelId="{DFC8D221-9325-44AA-BFB0-C03F0981FBB9}" type="presParOf" srcId="{8EC39D38-0FB1-4C23-AD30-1027F24ED4F2}" destId="{251A496D-5217-4243-B8FF-71D5779A9800}" srcOrd="12" destOrd="0" presId="urn:microsoft.com/office/officeart/2008/layout/VerticalCurvedList"/>
    <dgm:cxn modelId="{E1B052F3-D2F8-4218-9118-0DDF4AA1851E}" type="presParOf" srcId="{251A496D-5217-4243-B8FF-71D5779A9800}" destId="{E480DCD6-FA73-4110-A998-B3857A0EB1C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3A2770-F553-4A81-B311-50EA8E2C763A}" type="doc">
      <dgm:prSet loTypeId="urn:microsoft.com/office/officeart/2005/8/layout/default#31" loCatId="list" qsTypeId="urn:microsoft.com/office/officeart/2005/8/quickstyle/simple1" qsCatId="simple" csTypeId="urn:microsoft.com/office/officeart/2005/8/colors/accent1_2" csCatId="accent1" phldr="1"/>
      <dgm:spPr/>
      <dgm:t>
        <a:bodyPr/>
        <a:lstStyle/>
        <a:p>
          <a:endParaRPr lang="ru-RU"/>
        </a:p>
      </dgm:t>
    </dgm:pt>
    <dgm:pt modelId="{2D38DF5C-619A-40AD-B0E2-7EA783ABBC95}">
      <dgm:prSet/>
      <dgm:spPr/>
      <dgm:t>
        <a:bodyPr/>
        <a:lstStyle/>
        <a:p>
          <a:pPr rtl="0"/>
          <a:r>
            <a:rPr lang="en-US" b="1" u="sng" dirty="0" smtClean="0">
              <a:solidFill>
                <a:srgbClr val="FFC000"/>
              </a:solidFill>
            </a:rPr>
            <a:t>Economic: </a:t>
          </a:r>
        </a:p>
        <a:p>
          <a:pPr rtl="0"/>
          <a:r>
            <a:rPr lang="en-US" b="1" u="none" dirty="0" smtClean="0">
              <a:solidFill>
                <a:srgbClr val="FFC000"/>
              </a:solidFill>
            </a:rPr>
            <a:t>the formation of a planetary market, the growth of cross-border movements of goods.</a:t>
          </a:r>
          <a:endParaRPr lang="ru-RU" u="none" dirty="0"/>
        </a:p>
      </dgm:t>
    </dgm:pt>
    <dgm:pt modelId="{0DA74899-BB53-41A1-819B-145B7628AEEE}" type="parTrans" cxnId="{F0687529-5E8D-4CE2-B5F5-6A7AA94229FA}">
      <dgm:prSet/>
      <dgm:spPr/>
      <dgm:t>
        <a:bodyPr/>
        <a:lstStyle/>
        <a:p>
          <a:endParaRPr lang="ru-RU"/>
        </a:p>
      </dgm:t>
    </dgm:pt>
    <dgm:pt modelId="{4665DDD2-901A-4C72-B7A7-F257932CF038}" type="sibTrans" cxnId="{F0687529-5E8D-4CE2-B5F5-6A7AA94229FA}">
      <dgm:prSet/>
      <dgm:spPr/>
      <dgm:t>
        <a:bodyPr/>
        <a:lstStyle/>
        <a:p>
          <a:endParaRPr lang="ru-RU"/>
        </a:p>
      </dgm:t>
    </dgm:pt>
    <dgm:pt modelId="{0F467283-97CC-4249-BD27-45667422C8FE}">
      <dgm:prSet/>
      <dgm:spPr/>
      <dgm:t>
        <a:bodyPr/>
        <a:lstStyle/>
        <a:p>
          <a:pPr rtl="0"/>
          <a:r>
            <a:rPr lang="en-US" b="1" u="sng" dirty="0" smtClean="0">
              <a:solidFill>
                <a:srgbClr val="FFC000"/>
              </a:solidFill>
            </a:rPr>
            <a:t>Political: </a:t>
          </a:r>
        </a:p>
        <a:p>
          <a:pPr rtl="0"/>
          <a:r>
            <a:rPr lang="en-US" b="1" u="none" dirty="0" smtClean="0">
              <a:solidFill>
                <a:srgbClr val="FFC000"/>
              </a:solidFill>
            </a:rPr>
            <a:t>the formation of interstate organizations</a:t>
          </a:r>
          <a:endParaRPr lang="ru-RU" u="none" dirty="0"/>
        </a:p>
      </dgm:t>
    </dgm:pt>
    <dgm:pt modelId="{C7087C58-50EB-4D6A-A206-8342529CFEE7}" type="parTrans" cxnId="{CE5C2AF0-8F24-46C6-B867-A06FB1749A50}">
      <dgm:prSet/>
      <dgm:spPr/>
      <dgm:t>
        <a:bodyPr/>
        <a:lstStyle/>
        <a:p>
          <a:endParaRPr lang="ru-RU"/>
        </a:p>
      </dgm:t>
    </dgm:pt>
    <dgm:pt modelId="{8D4CB07D-AE78-48F0-8C9A-39DE7EAC2BA4}" type="sibTrans" cxnId="{CE5C2AF0-8F24-46C6-B867-A06FB1749A50}">
      <dgm:prSet/>
      <dgm:spPr/>
      <dgm:t>
        <a:bodyPr/>
        <a:lstStyle/>
        <a:p>
          <a:endParaRPr lang="ru-RU"/>
        </a:p>
      </dgm:t>
    </dgm:pt>
    <dgm:pt modelId="{127900A5-0666-4FAC-8111-B7999B191F16}">
      <dgm:prSet/>
      <dgm:spPr/>
      <dgm:t>
        <a:bodyPr/>
        <a:lstStyle/>
        <a:p>
          <a:pPr rtl="0"/>
          <a:r>
            <a:rPr lang="en-US" b="1" u="sng" dirty="0" smtClean="0">
              <a:solidFill>
                <a:srgbClr val="FFC000"/>
              </a:solidFill>
            </a:rPr>
            <a:t>Social:</a:t>
          </a:r>
        </a:p>
        <a:p>
          <a:pPr rtl="0"/>
          <a:r>
            <a:rPr lang="en-US" b="1" u="none" dirty="0" smtClean="0">
              <a:solidFill>
                <a:srgbClr val="FFC000"/>
              </a:solidFill>
            </a:rPr>
            <a:t>the ability to communicate between geographically remote groups of people</a:t>
          </a:r>
          <a:endParaRPr lang="ru-RU" u="none" dirty="0"/>
        </a:p>
      </dgm:t>
    </dgm:pt>
    <dgm:pt modelId="{13F553AA-DD56-4BB9-ACCC-66C37FFABBCF}" type="parTrans" cxnId="{BA46BED3-59B1-4676-BF01-253E4FCA831E}">
      <dgm:prSet/>
      <dgm:spPr/>
      <dgm:t>
        <a:bodyPr/>
        <a:lstStyle/>
        <a:p>
          <a:endParaRPr lang="ru-RU"/>
        </a:p>
      </dgm:t>
    </dgm:pt>
    <dgm:pt modelId="{4D981F66-3629-40BB-87E5-594F7B3A6CBF}" type="sibTrans" cxnId="{BA46BED3-59B1-4676-BF01-253E4FCA831E}">
      <dgm:prSet/>
      <dgm:spPr/>
      <dgm:t>
        <a:bodyPr/>
        <a:lstStyle/>
        <a:p>
          <a:endParaRPr lang="ru-RU"/>
        </a:p>
      </dgm:t>
    </dgm:pt>
    <dgm:pt modelId="{5103B07F-C994-45E1-9FF4-94AC086F0A33}">
      <dgm:prSet/>
      <dgm:spPr/>
      <dgm:t>
        <a:bodyPr/>
        <a:lstStyle/>
        <a:p>
          <a:pPr rtl="0"/>
          <a:r>
            <a:rPr lang="en-US" b="1" u="sng" dirty="0" smtClean="0">
              <a:solidFill>
                <a:srgbClr val="FFC000"/>
              </a:solidFill>
            </a:rPr>
            <a:t>Spiritual:</a:t>
          </a:r>
        </a:p>
        <a:p>
          <a:pPr rtl="0"/>
          <a:r>
            <a:rPr lang="en-US" b="1" u="none" dirty="0" smtClean="0">
              <a:solidFill>
                <a:srgbClr val="FFC000"/>
              </a:solidFill>
            </a:rPr>
            <a:t>rapid development of the Internet, erosion of cultural diversity.</a:t>
          </a:r>
          <a:endParaRPr lang="ru-RU" u="none" dirty="0"/>
        </a:p>
      </dgm:t>
    </dgm:pt>
    <dgm:pt modelId="{6622E901-5688-485F-86C9-E4B40DECFD2F}" type="parTrans" cxnId="{D15CED59-73B0-4941-BFFB-DBAA21C239A5}">
      <dgm:prSet/>
      <dgm:spPr/>
      <dgm:t>
        <a:bodyPr/>
        <a:lstStyle/>
        <a:p>
          <a:endParaRPr lang="ru-RU"/>
        </a:p>
      </dgm:t>
    </dgm:pt>
    <dgm:pt modelId="{21C01971-46DD-4AD7-8BE7-839201C05379}" type="sibTrans" cxnId="{D15CED59-73B0-4941-BFFB-DBAA21C239A5}">
      <dgm:prSet/>
      <dgm:spPr/>
      <dgm:t>
        <a:bodyPr/>
        <a:lstStyle/>
        <a:p>
          <a:endParaRPr lang="ru-RU"/>
        </a:p>
      </dgm:t>
    </dgm:pt>
    <dgm:pt modelId="{38CA7967-0A10-473F-BD37-7EABFEF443A7}">
      <dgm:prSet/>
      <dgm:spPr/>
      <dgm:t>
        <a:bodyPr/>
        <a:lstStyle/>
        <a:p>
          <a:pPr rtl="0"/>
          <a:r>
            <a:rPr lang="en-US" b="1" u="sng" dirty="0" smtClean="0">
              <a:solidFill>
                <a:srgbClr val="FFC000"/>
              </a:solidFill>
            </a:rPr>
            <a:t>Law:</a:t>
          </a:r>
        </a:p>
        <a:p>
          <a:pPr rtl="0"/>
          <a:r>
            <a:rPr lang="en-US" b="1" u="none" dirty="0" smtClean="0">
              <a:solidFill>
                <a:srgbClr val="FFC000"/>
              </a:solidFill>
            </a:rPr>
            <a:t>Standardization and unification of legal systems. The phenomenon of international law.</a:t>
          </a:r>
          <a:endParaRPr lang="ru-RU" u="none" dirty="0"/>
        </a:p>
      </dgm:t>
    </dgm:pt>
    <dgm:pt modelId="{A567B503-ADF4-480D-BD1B-44889243142F}" type="parTrans" cxnId="{F5F700BA-7837-4F5E-8353-DD91D4927251}">
      <dgm:prSet/>
      <dgm:spPr/>
      <dgm:t>
        <a:bodyPr/>
        <a:lstStyle/>
        <a:p>
          <a:endParaRPr lang="ru-RU"/>
        </a:p>
      </dgm:t>
    </dgm:pt>
    <dgm:pt modelId="{2A210A41-3CAE-4FDB-979B-4995AF37AB34}" type="sibTrans" cxnId="{F5F700BA-7837-4F5E-8353-DD91D4927251}">
      <dgm:prSet/>
      <dgm:spPr/>
      <dgm:t>
        <a:bodyPr/>
        <a:lstStyle/>
        <a:p>
          <a:endParaRPr lang="ru-RU"/>
        </a:p>
      </dgm:t>
    </dgm:pt>
    <dgm:pt modelId="{D0C1AF0F-BD08-4130-AAD9-BA2C4BC4AACB}" type="pres">
      <dgm:prSet presAssocID="{563A2770-F553-4A81-B311-50EA8E2C763A}" presName="diagram" presStyleCnt="0">
        <dgm:presLayoutVars>
          <dgm:dir/>
          <dgm:resizeHandles val="exact"/>
        </dgm:presLayoutVars>
      </dgm:prSet>
      <dgm:spPr/>
      <dgm:t>
        <a:bodyPr/>
        <a:lstStyle/>
        <a:p>
          <a:endParaRPr lang="ru-RU"/>
        </a:p>
      </dgm:t>
    </dgm:pt>
    <dgm:pt modelId="{6A5F9ABD-F65E-4EAE-833B-3B641CC97738}" type="pres">
      <dgm:prSet presAssocID="{2D38DF5C-619A-40AD-B0E2-7EA783ABBC95}" presName="node" presStyleLbl="node1" presStyleIdx="0" presStyleCnt="5">
        <dgm:presLayoutVars>
          <dgm:bulletEnabled val="1"/>
        </dgm:presLayoutVars>
      </dgm:prSet>
      <dgm:spPr/>
      <dgm:t>
        <a:bodyPr/>
        <a:lstStyle/>
        <a:p>
          <a:endParaRPr lang="ru-RU"/>
        </a:p>
      </dgm:t>
    </dgm:pt>
    <dgm:pt modelId="{BA09957C-8A91-4511-A75D-01F430EA1F71}" type="pres">
      <dgm:prSet presAssocID="{4665DDD2-901A-4C72-B7A7-F257932CF038}" presName="sibTrans" presStyleCnt="0"/>
      <dgm:spPr/>
    </dgm:pt>
    <dgm:pt modelId="{5BDB65FB-E54C-4D30-984A-D208D3CEE2F8}" type="pres">
      <dgm:prSet presAssocID="{0F467283-97CC-4249-BD27-45667422C8FE}" presName="node" presStyleLbl="node1" presStyleIdx="1" presStyleCnt="5">
        <dgm:presLayoutVars>
          <dgm:bulletEnabled val="1"/>
        </dgm:presLayoutVars>
      </dgm:prSet>
      <dgm:spPr/>
      <dgm:t>
        <a:bodyPr/>
        <a:lstStyle/>
        <a:p>
          <a:endParaRPr lang="ru-RU"/>
        </a:p>
      </dgm:t>
    </dgm:pt>
    <dgm:pt modelId="{6F3B7DFA-317B-480D-BDC9-7A97FF3889C2}" type="pres">
      <dgm:prSet presAssocID="{8D4CB07D-AE78-48F0-8C9A-39DE7EAC2BA4}" presName="sibTrans" presStyleCnt="0"/>
      <dgm:spPr/>
    </dgm:pt>
    <dgm:pt modelId="{93E306BE-4B06-4A1C-BB0B-8D5B5A80026D}" type="pres">
      <dgm:prSet presAssocID="{127900A5-0666-4FAC-8111-B7999B191F16}" presName="node" presStyleLbl="node1" presStyleIdx="2" presStyleCnt="5">
        <dgm:presLayoutVars>
          <dgm:bulletEnabled val="1"/>
        </dgm:presLayoutVars>
      </dgm:prSet>
      <dgm:spPr/>
      <dgm:t>
        <a:bodyPr/>
        <a:lstStyle/>
        <a:p>
          <a:endParaRPr lang="ru-RU"/>
        </a:p>
      </dgm:t>
    </dgm:pt>
    <dgm:pt modelId="{BCD4B1CE-0442-4AC4-9099-2147BC0D1DFC}" type="pres">
      <dgm:prSet presAssocID="{4D981F66-3629-40BB-87E5-594F7B3A6CBF}" presName="sibTrans" presStyleCnt="0"/>
      <dgm:spPr/>
    </dgm:pt>
    <dgm:pt modelId="{6B1E38A6-6B09-4642-A3A6-09EE0F1C1BA5}" type="pres">
      <dgm:prSet presAssocID="{5103B07F-C994-45E1-9FF4-94AC086F0A33}" presName="node" presStyleLbl="node1" presStyleIdx="3" presStyleCnt="5">
        <dgm:presLayoutVars>
          <dgm:bulletEnabled val="1"/>
        </dgm:presLayoutVars>
      </dgm:prSet>
      <dgm:spPr/>
      <dgm:t>
        <a:bodyPr/>
        <a:lstStyle/>
        <a:p>
          <a:endParaRPr lang="ru-RU"/>
        </a:p>
      </dgm:t>
    </dgm:pt>
    <dgm:pt modelId="{D2803EA2-94A7-4D8A-B7A1-E6EE91CC6FAD}" type="pres">
      <dgm:prSet presAssocID="{21C01971-46DD-4AD7-8BE7-839201C05379}" presName="sibTrans" presStyleCnt="0"/>
      <dgm:spPr/>
    </dgm:pt>
    <dgm:pt modelId="{76982D12-C49F-4543-9FF3-324D92BA1F5F}" type="pres">
      <dgm:prSet presAssocID="{38CA7967-0A10-473F-BD37-7EABFEF443A7}" presName="node" presStyleLbl="node1" presStyleIdx="4" presStyleCnt="5">
        <dgm:presLayoutVars>
          <dgm:bulletEnabled val="1"/>
        </dgm:presLayoutVars>
      </dgm:prSet>
      <dgm:spPr/>
      <dgm:t>
        <a:bodyPr/>
        <a:lstStyle/>
        <a:p>
          <a:endParaRPr lang="ru-RU"/>
        </a:p>
      </dgm:t>
    </dgm:pt>
  </dgm:ptLst>
  <dgm:cxnLst>
    <dgm:cxn modelId="{4D5CC482-7A56-4E3D-9EAE-DCCD52701178}" type="presOf" srcId="{127900A5-0666-4FAC-8111-B7999B191F16}" destId="{93E306BE-4B06-4A1C-BB0B-8D5B5A80026D}" srcOrd="0" destOrd="0" presId="urn:microsoft.com/office/officeart/2005/8/layout/default#31"/>
    <dgm:cxn modelId="{750FBD6D-D209-4BD7-AF2D-5B789404997B}" type="presOf" srcId="{38CA7967-0A10-473F-BD37-7EABFEF443A7}" destId="{76982D12-C49F-4543-9FF3-324D92BA1F5F}" srcOrd="0" destOrd="0" presId="urn:microsoft.com/office/officeart/2005/8/layout/default#31"/>
    <dgm:cxn modelId="{00291747-06AA-4C39-AC5F-EE4528433F3C}" type="presOf" srcId="{2D38DF5C-619A-40AD-B0E2-7EA783ABBC95}" destId="{6A5F9ABD-F65E-4EAE-833B-3B641CC97738}" srcOrd="0" destOrd="0" presId="urn:microsoft.com/office/officeart/2005/8/layout/default#31"/>
    <dgm:cxn modelId="{F0687529-5E8D-4CE2-B5F5-6A7AA94229FA}" srcId="{563A2770-F553-4A81-B311-50EA8E2C763A}" destId="{2D38DF5C-619A-40AD-B0E2-7EA783ABBC95}" srcOrd="0" destOrd="0" parTransId="{0DA74899-BB53-41A1-819B-145B7628AEEE}" sibTransId="{4665DDD2-901A-4C72-B7A7-F257932CF038}"/>
    <dgm:cxn modelId="{4429D914-E4B6-405B-850F-16B66AA051C2}" type="presOf" srcId="{5103B07F-C994-45E1-9FF4-94AC086F0A33}" destId="{6B1E38A6-6B09-4642-A3A6-09EE0F1C1BA5}" srcOrd="0" destOrd="0" presId="urn:microsoft.com/office/officeart/2005/8/layout/default#31"/>
    <dgm:cxn modelId="{EAB1A7E8-6856-48FC-9ADD-FD3145D093F4}" type="presOf" srcId="{563A2770-F553-4A81-B311-50EA8E2C763A}" destId="{D0C1AF0F-BD08-4130-AAD9-BA2C4BC4AACB}" srcOrd="0" destOrd="0" presId="urn:microsoft.com/office/officeart/2005/8/layout/default#31"/>
    <dgm:cxn modelId="{0102D748-9723-40EF-A26E-07AB4476BEF6}" type="presOf" srcId="{0F467283-97CC-4249-BD27-45667422C8FE}" destId="{5BDB65FB-E54C-4D30-984A-D208D3CEE2F8}" srcOrd="0" destOrd="0" presId="urn:microsoft.com/office/officeart/2005/8/layout/default#31"/>
    <dgm:cxn modelId="{F5F700BA-7837-4F5E-8353-DD91D4927251}" srcId="{563A2770-F553-4A81-B311-50EA8E2C763A}" destId="{38CA7967-0A10-473F-BD37-7EABFEF443A7}" srcOrd="4" destOrd="0" parTransId="{A567B503-ADF4-480D-BD1B-44889243142F}" sibTransId="{2A210A41-3CAE-4FDB-979B-4995AF37AB34}"/>
    <dgm:cxn modelId="{D15CED59-73B0-4941-BFFB-DBAA21C239A5}" srcId="{563A2770-F553-4A81-B311-50EA8E2C763A}" destId="{5103B07F-C994-45E1-9FF4-94AC086F0A33}" srcOrd="3" destOrd="0" parTransId="{6622E901-5688-485F-86C9-E4B40DECFD2F}" sibTransId="{21C01971-46DD-4AD7-8BE7-839201C05379}"/>
    <dgm:cxn modelId="{CE5C2AF0-8F24-46C6-B867-A06FB1749A50}" srcId="{563A2770-F553-4A81-B311-50EA8E2C763A}" destId="{0F467283-97CC-4249-BD27-45667422C8FE}" srcOrd="1" destOrd="0" parTransId="{C7087C58-50EB-4D6A-A206-8342529CFEE7}" sibTransId="{8D4CB07D-AE78-48F0-8C9A-39DE7EAC2BA4}"/>
    <dgm:cxn modelId="{BA46BED3-59B1-4676-BF01-253E4FCA831E}" srcId="{563A2770-F553-4A81-B311-50EA8E2C763A}" destId="{127900A5-0666-4FAC-8111-B7999B191F16}" srcOrd="2" destOrd="0" parTransId="{13F553AA-DD56-4BB9-ACCC-66C37FFABBCF}" sibTransId="{4D981F66-3629-40BB-87E5-594F7B3A6CBF}"/>
    <dgm:cxn modelId="{B745CC0A-AC36-4877-B427-4B36F9C61D55}" type="presParOf" srcId="{D0C1AF0F-BD08-4130-AAD9-BA2C4BC4AACB}" destId="{6A5F9ABD-F65E-4EAE-833B-3B641CC97738}" srcOrd="0" destOrd="0" presId="urn:microsoft.com/office/officeart/2005/8/layout/default#31"/>
    <dgm:cxn modelId="{BEB2E95A-3A56-4C59-BB49-A7F86B6DDA17}" type="presParOf" srcId="{D0C1AF0F-BD08-4130-AAD9-BA2C4BC4AACB}" destId="{BA09957C-8A91-4511-A75D-01F430EA1F71}" srcOrd="1" destOrd="0" presId="urn:microsoft.com/office/officeart/2005/8/layout/default#31"/>
    <dgm:cxn modelId="{92B9B3EA-F8A2-496F-A5F9-8A89552A3DCD}" type="presParOf" srcId="{D0C1AF0F-BD08-4130-AAD9-BA2C4BC4AACB}" destId="{5BDB65FB-E54C-4D30-984A-D208D3CEE2F8}" srcOrd="2" destOrd="0" presId="urn:microsoft.com/office/officeart/2005/8/layout/default#31"/>
    <dgm:cxn modelId="{1D5C0442-83C2-4FCC-95BE-4B71C52038A8}" type="presParOf" srcId="{D0C1AF0F-BD08-4130-AAD9-BA2C4BC4AACB}" destId="{6F3B7DFA-317B-480D-BDC9-7A97FF3889C2}" srcOrd="3" destOrd="0" presId="urn:microsoft.com/office/officeart/2005/8/layout/default#31"/>
    <dgm:cxn modelId="{1ADBBE36-50FC-47EB-AA33-CA6FA282CC54}" type="presParOf" srcId="{D0C1AF0F-BD08-4130-AAD9-BA2C4BC4AACB}" destId="{93E306BE-4B06-4A1C-BB0B-8D5B5A80026D}" srcOrd="4" destOrd="0" presId="urn:microsoft.com/office/officeart/2005/8/layout/default#31"/>
    <dgm:cxn modelId="{D7984B67-DBAC-49BD-940F-41A391451C62}" type="presParOf" srcId="{D0C1AF0F-BD08-4130-AAD9-BA2C4BC4AACB}" destId="{BCD4B1CE-0442-4AC4-9099-2147BC0D1DFC}" srcOrd="5" destOrd="0" presId="urn:microsoft.com/office/officeart/2005/8/layout/default#31"/>
    <dgm:cxn modelId="{B62595EF-5469-4434-B5E2-0D32C409FA50}" type="presParOf" srcId="{D0C1AF0F-BD08-4130-AAD9-BA2C4BC4AACB}" destId="{6B1E38A6-6B09-4642-A3A6-09EE0F1C1BA5}" srcOrd="6" destOrd="0" presId="urn:microsoft.com/office/officeart/2005/8/layout/default#31"/>
    <dgm:cxn modelId="{B3D05D38-3627-4A46-9059-A8B475364162}" type="presParOf" srcId="{D0C1AF0F-BD08-4130-AAD9-BA2C4BC4AACB}" destId="{D2803EA2-94A7-4D8A-B7A1-E6EE91CC6FAD}" srcOrd="7" destOrd="0" presId="urn:microsoft.com/office/officeart/2005/8/layout/default#31"/>
    <dgm:cxn modelId="{DB523161-83D9-4987-AF82-6F77BD6C51ED}" type="presParOf" srcId="{D0C1AF0F-BD08-4130-AAD9-BA2C4BC4AACB}" destId="{76982D12-C49F-4543-9FF3-324D92BA1F5F}" srcOrd="8" destOrd="0" presId="urn:microsoft.com/office/officeart/2005/8/layout/default#3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504962D-72D8-4A33-89D0-240869B897BA}"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ru-RU"/>
        </a:p>
      </dgm:t>
    </dgm:pt>
    <dgm:pt modelId="{5FA9952F-FC78-49B7-B762-D5522190F4D1}">
      <dgm:prSet/>
      <dgm:spPr/>
      <dgm:t>
        <a:bodyPr/>
        <a:lstStyle/>
        <a:p>
          <a:pPr rtl="0"/>
          <a:r>
            <a:rPr lang="en-US" dirty="0" smtClean="0"/>
            <a:t>193 recognized states (+ about 20 unrecognized)</a:t>
          </a:r>
          <a:endParaRPr lang="ru-RU" dirty="0"/>
        </a:p>
      </dgm:t>
    </dgm:pt>
    <dgm:pt modelId="{7ED5DF66-76A9-4974-A099-37AE0F06CA39}" type="parTrans" cxnId="{7F5D0822-7914-47D2-96CB-49B409F0ACCA}">
      <dgm:prSet/>
      <dgm:spPr/>
      <dgm:t>
        <a:bodyPr/>
        <a:lstStyle/>
        <a:p>
          <a:endParaRPr lang="ru-RU"/>
        </a:p>
      </dgm:t>
    </dgm:pt>
    <dgm:pt modelId="{0361D241-C14F-4E57-BACE-D51C075670F3}" type="sibTrans" cxnId="{7F5D0822-7914-47D2-96CB-49B409F0ACCA}">
      <dgm:prSet/>
      <dgm:spPr/>
      <dgm:t>
        <a:bodyPr/>
        <a:lstStyle/>
        <a:p>
          <a:endParaRPr lang="ru-RU"/>
        </a:p>
      </dgm:t>
    </dgm:pt>
    <dgm:pt modelId="{B3908E6F-6F0A-41BF-BFF9-B9B8A2D72BE9}">
      <dgm:prSet/>
      <dgm:spPr/>
      <dgm:t>
        <a:bodyPr/>
        <a:lstStyle/>
        <a:p>
          <a:pPr rtl="0"/>
          <a:r>
            <a:rPr lang="en-US" dirty="0" smtClean="0"/>
            <a:t>World </a:t>
          </a:r>
          <a:r>
            <a:rPr lang="en-US" dirty="0" err="1" smtClean="0"/>
            <a:t>RegionsWorld</a:t>
          </a:r>
          <a:r>
            <a:rPr lang="en-US" dirty="0" smtClean="0"/>
            <a:t> Regions</a:t>
          </a:r>
          <a:endParaRPr lang="ru-RU" dirty="0"/>
        </a:p>
      </dgm:t>
    </dgm:pt>
    <dgm:pt modelId="{6448CF07-94C2-462E-AC8D-81E47038938C}" type="parTrans" cxnId="{593CC7E1-B1D6-4DCA-B1AF-3CE4FE34E6C4}">
      <dgm:prSet/>
      <dgm:spPr/>
      <dgm:t>
        <a:bodyPr/>
        <a:lstStyle/>
        <a:p>
          <a:endParaRPr lang="ru-RU"/>
        </a:p>
      </dgm:t>
    </dgm:pt>
    <dgm:pt modelId="{04029198-03CA-4A06-801B-A5F8ED7EC315}" type="sibTrans" cxnId="{593CC7E1-B1D6-4DCA-B1AF-3CE4FE34E6C4}">
      <dgm:prSet/>
      <dgm:spPr/>
      <dgm:t>
        <a:bodyPr/>
        <a:lstStyle/>
        <a:p>
          <a:endParaRPr lang="ru-RU"/>
        </a:p>
      </dgm:t>
    </dgm:pt>
    <dgm:pt modelId="{4522E372-1D67-4801-BFD7-4669D9D0680C}">
      <dgm:prSet/>
      <dgm:spPr/>
      <dgm:t>
        <a:bodyPr/>
        <a:lstStyle/>
        <a:p>
          <a:pPr rtl="0"/>
          <a:r>
            <a:rPr lang="en-US" dirty="0" smtClean="0"/>
            <a:t>International Organizations: Global and Regional</a:t>
          </a:r>
          <a:endParaRPr lang="ru-RU" dirty="0"/>
        </a:p>
      </dgm:t>
    </dgm:pt>
    <dgm:pt modelId="{561F64A8-779A-4234-9033-7F6543C102FD}" type="parTrans" cxnId="{A449B09E-41A9-4F74-A521-BCC00186E2CC}">
      <dgm:prSet/>
      <dgm:spPr/>
      <dgm:t>
        <a:bodyPr/>
        <a:lstStyle/>
        <a:p>
          <a:endParaRPr lang="ru-RU"/>
        </a:p>
      </dgm:t>
    </dgm:pt>
    <dgm:pt modelId="{7D9CEFD4-C70E-4CE0-B49F-BD7520C64D3D}" type="sibTrans" cxnId="{A449B09E-41A9-4F74-A521-BCC00186E2CC}">
      <dgm:prSet/>
      <dgm:spPr/>
      <dgm:t>
        <a:bodyPr/>
        <a:lstStyle/>
        <a:p>
          <a:endParaRPr lang="ru-RU"/>
        </a:p>
      </dgm:t>
    </dgm:pt>
    <dgm:pt modelId="{59A78615-FEAE-422D-BFAD-C3C227C92D39}" type="pres">
      <dgm:prSet presAssocID="{D504962D-72D8-4A33-89D0-240869B897BA}" presName="Name0" presStyleCnt="0">
        <dgm:presLayoutVars>
          <dgm:dir/>
          <dgm:resizeHandles val="exact"/>
        </dgm:presLayoutVars>
      </dgm:prSet>
      <dgm:spPr/>
      <dgm:t>
        <a:bodyPr/>
        <a:lstStyle/>
        <a:p>
          <a:endParaRPr lang="ru-RU"/>
        </a:p>
      </dgm:t>
    </dgm:pt>
    <dgm:pt modelId="{C8F27179-3CE1-4486-AA4A-F4541E105537}" type="pres">
      <dgm:prSet presAssocID="{5FA9952F-FC78-49B7-B762-D5522190F4D1}" presName="node" presStyleLbl="node1" presStyleIdx="0" presStyleCnt="3">
        <dgm:presLayoutVars>
          <dgm:bulletEnabled val="1"/>
        </dgm:presLayoutVars>
      </dgm:prSet>
      <dgm:spPr/>
      <dgm:t>
        <a:bodyPr/>
        <a:lstStyle/>
        <a:p>
          <a:endParaRPr lang="ru-RU"/>
        </a:p>
      </dgm:t>
    </dgm:pt>
    <dgm:pt modelId="{4043A7C2-BEC8-40F2-B5C5-19E485F8EB39}" type="pres">
      <dgm:prSet presAssocID="{0361D241-C14F-4E57-BACE-D51C075670F3}" presName="sibTrans" presStyleLbl="sibTrans2D1" presStyleIdx="0" presStyleCnt="2" custFlipVert="1" custFlipHor="1" custScaleX="9976" custScaleY="27657"/>
      <dgm:spPr>
        <a:prstGeom prst="quadArrow">
          <a:avLst/>
        </a:prstGeom>
      </dgm:spPr>
      <dgm:t>
        <a:bodyPr/>
        <a:lstStyle/>
        <a:p>
          <a:endParaRPr lang="ru-RU"/>
        </a:p>
      </dgm:t>
    </dgm:pt>
    <dgm:pt modelId="{5C781856-A7E2-402D-A63A-DC926E16646B}" type="pres">
      <dgm:prSet presAssocID="{0361D241-C14F-4E57-BACE-D51C075670F3}" presName="connectorText" presStyleLbl="sibTrans2D1" presStyleIdx="0" presStyleCnt="2"/>
      <dgm:spPr/>
      <dgm:t>
        <a:bodyPr/>
        <a:lstStyle/>
        <a:p>
          <a:endParaRPr lang="ru-RU"/>
        </a:p>
      </dgm:t>
    </dgm:pt>
    <dgm:pt modelId="{53E9E735-A2B7-4DF7-964B-26DAA0A7BD60}" type="pres">
      <dgm:prSet presAssocID="{B3908E6F-6F0A-41BF-BFF9-B9B8A2D72BE9}" presName="node" presStyleLbl="node1" presStyleIdx="1" presStyleCnt="3">
        <dgm:presLayoutVars>
          <dgm:bulletEnabled val="1"/>
        </dgm:presLayoutVars>
      </dgm:prSet>
      <dgm:spPr/>
      <dgm:t>
        <a:bodyPr/>
        <a:lstStyle/>
        <a:p>
          <a:endParaRPr lang="ru-RU"/>
        </a:p>
      </dgm:t>
    </dgm:pt>
    <dgm:pt modelId="{BAC79789-DA4D-425B-A871-E6E0EFD79FB5}" type="pres">
      <dgm:prSet presAssocID="{04029198-03CA-4A06-801B-A5F8ED7EC315}" presName="sibTrans" presStyleLbl="sibTrans2D1" presStyleIdx="1" presStyleCnt="2" custFlipVert="1" custFlipHor="1" custScaleX="9976" custScaleY="27657"/>
      <dgm:spPr>
        <a:prstGeom prst="quadArrow">
          <a:avLst/>
        </a:prstGeom>
      </dgm:spPr>
      <dgm:t>
        <a:bodyPr/>
        <a:lstStyle/>
        <a:p>
          <a:endParaRPr lang="ru-RU"/>
        </a:p>
      </dgm:t>
    </dgm:pt>
    <dgm:pt modelId="{DCB28526-7843-44C4-BBA0-DFB693FF7340}" type="pres">
      <dgm:prSet presAssocID="{04029198-03CA-4A06-801B-A5F8ED7EC315}" presName="connectorText" presStyleLbl="sibTrans2D1" presStyleIdx="1" presStyleCnt="2"/>
      <dgm:spPr/>
      <dgm:t>
        <a:bodyPr/>
        <a:lstStyle/>
        <a:p>
          <a:endParaRPr lang="ru-RU"/>
        </a:p>
      </dgm:t>
    </dgm:pt>
    <dgm:pt modelId="{CBAA602D-9CC4-4A92-B709-559FCF71937D}" type="pres">
      <dgm:prSet presAssocID="{4522E372-1D67-4801-BFD7-4669D9D0680C}" presName="node" presStyleLbl="node1" presStyleIdx="2" presStyleCnt="3">
        <dgm:presLayoutVars>
          <dgm:bulletEnabled val="1"/>
        </dgm:presLayoutVars>
      </dgm:prSet>
      <dgm:spPr/>
      <dgm:t>
        <a:bodyPr/>
        <a:lstStyle/>
        <a:p>
          <a:endParaRPr lang="ru-RU"/>
        </a:p>
      </dgm:t>
    </dgm:pt>
  </dgm:ptLst>
  <dgm:cxnLst>
    <dgm:cxn modelId="{593CC7E1-B1D6-4DCA-B1AF-3CE4FE34E6C4}" srcId="{D504962D-72D8-4A33-89D0-240869B897BA}" destId="{B3908E6F-6F0A-41BF-BFF9-B9B8A2D72BE9}" srcOrd="1" destOrd="0" parTransId="{6448CF07-94C2-462E-AC8D-81E47038938C}" sibTransId="{04029198-03CA-4A06-801B-A5F8ED7EC315}"/>
    <dgm:cxn modelId="{2FC4F700-D066-4F3F-81FE-FD76488F06BA}" type="presOf" srcId="{04029198-03CA-4A06-801B-A5F8ED7EC315}" destId="{DCB28526-7843-44C4-BBA0-DFB693FF7340}" srcOrd="1" destOrd="0" presId="urn:microsoft.com/office/officeart/2005/8/layout/process1"/>
    <dgm:cxn modelId="{498CFA34-4E6C-402C-9C33-2D1A227C9B31}" type="presOf" srcId="{0361D241-C14F-4E57-BACE-D51C075670F3}" destId="{4043A7C2-BEC8-40F2-B5C5-19E485F8EB39}" srcOrd="0" destOrd="0" presId="urn:microsoft.com/office/officeart/2005/8/layout/process1"/>
    <dgm:cxn modelId="{3BF0FA3F-1A7D-451B-972E-5C5CAF871FA1}" type="presOf" srcId="{5FA9952F-FC78-49B7-B762-D5522190F4D1}" destId="{C8F27179-3CE1-4486-AA4A-F4541E105537}" srcOrd="0" destOrd="0" presId="urn:microsoft.com/office/officeart/2005/8/layout/process1"/>
    <dgm:cxn modelId="{17DD1B8A-F939-442F-A975-C10032D7F5BF}" type="presOf" srcId="{B3908E6F-6F0A-41BF-BFF9-B9B8A2D72BE9}" destId="{53E9E735-A2B7-4DF7-964B-26DAA0A7BD60}" srcOrd="0" destOrd="0" presId="urn:microsoft.com/office/officeart/2005/8/layout/process1"/>
    <dgm:cxn modelId="{6D7D5B30-A107-4607-83E8-5B3ACD8DACE1}" type="presOf" srcId="{4522E372-1D67-4801-BFD7-4669D9D0680C}" destId="{CBAA602D-9CC4-4A92-B709-559FCF71937D}" srcOrd="0" destOrd="0" presId="urn:microsoft.com/office/officeart/2005/8/layout/process1"/>
    <dgm:cxn modelId="{7F5D0822-7914-47D2-96CB-49B409F0ACCA}" srcId="{D504962D-72D8-4A33-89D0-240869B897BA}" destId="{5FA9952F-FC78-49B7-B762-D5522190F4D1}" srcOrd="0" destOrd="0" parTransId="{7ED5DF66-76A9-4974-A099-37AE0F06CA39}" sibTransId="{0361D241-C14F-4E57-BACE-D51C075670F3}"/>
    <dgm:cxn modelId="{89A881E8-EEAF-40F6-833A-E26BEA413E4A}" type="presOf" srcId="{0361D241-C14F-4E57-BACE-D51C075670F3}" destId="{5C781856-A7E2-402D-A63A-DC926E16646B}" srcOrd="1" destOrd="0" presId="urn:microsoft.com/office/officeart/2005/8/layout/process1"/>
    <dgm:cxn modelId="{8C723775-4CE5-4ACD-ACE8-EC93329C3D84}" type="presOf" srcId="{D504962D-72D8-4A33-89D0-240869B897BA}" destId="{59A78615-FEAE-422D-BFAD-C3C227C92D39}" srcOrd="0" destOrd="0" presId="urn:microsoft.com/office/officeart/2005/8/layout/process1"/>
    <dgm:cxn modelId="{6FFC919F-4DE3-4051-9973-E0A36E3B0AFE}" type="presOf" srcId="{04029198-03CA-4A06-801B-A5F8ED7EC315}" destId="{BAC79789-DA4D-425B-A871-E6E0EFD79FB5}" srcOrd="0" destOrd="0" presId="urn:microsoft.com/office/officeart/2005/8/layout/process1"/>
    <dgm:cxn modelId="{A449B09E-41A9-4F74-A521-BCC00186E2CC}" srcId="{D504962D-72D8-4A33-89D0-240869B897BA}" destId="{4522E372-1D67-4801-BFD7-4669D9D0680C}" srcOrd="2" destOrd="0" parTransId="{561F64A8-779A-4234-9033-7F6543C102FD}" sibTransId="{7D9CEFD4-C70E-4CE0-B49F-BD7520C64D3D}"/>
    <dgm:cxn modelId="{022DE4B6-585F-475C-B2B3-A47E6BFB028B}" type="presParOf" srcId="{59A78615-FEAE-422D-BFAD-C3C227C92D39}" destId="{C8F27179-3CE1-4486-AA4A-F4541E105537}" srcOrd="0" destOrd="0" presId="urn:microsoft.com/office/officeart/2005/8/layout/process1"/>
    <dgm:cxn modelId="{A694C518-74F1-4844-8BFD-1E1064D3DA01}" type="presParOf" srcId="{59A78615-FEAE-422D-BFAD-C3C227C92D39}" destId="{4043A7C2-BEC8-40F2-B5C5-19E485F8EB39}" srcOrd="1" destOrd="0" presId="urn:microsoft.com/office/officeart/2005/8/layout/process1"/>
    <dgm:cxn modelId="{D6CFF3BD-C66D-4CEB-902A-53E9FDDC13ED}" type="presParOf" srcId="{4043A7C2-BEC8-40F2-B5C5-19E485F8EB39}" destId="{5C781856-A7E2-402D-A63A-DC926E16646B}" srcOrd="0" destOrd="0" presId="urn:microsoft.com/office/officeart/2005/8/layout/process1"/>
    <dgm:cxn modelId="{249FFDE9-A9FB-4246-A5BC-9A822866D495}" type="presParOf" srcId="{59A78615-FEAE-422D-BFAD-C3C227C92D39}" destId="{53E9E735-A2B7-4DF7-964B-26DAA0A7BD60}" srcOrd="2" destOrd="0" presId="urn:microsoft.com/office/officeart/2005/8/layout/process1"/>
    <dgm:cxn modelId="{203D9D18-A445-4026-99B2-04E1B652EA33}" type="presParOf" srcId="{59A78615-FEAE-422D-BFAD-C3C227C92D39}" destId="{BAC79789-DA4D-425B-A871-E6E0EFD79FB5}" srcOrd="3" destOrd="0" presId="urn:microsoft.com/office/officeart/2005/8/layout/process1"/>
    <dgm:cxn modelId="{3697CE71-6A5F-4B82-987C-C1AEE98269D6}" type="presParOf" srcId="{BAC79789-DA4D-425B-A871-E6E0EFD79FB5}" destId="{DCB28526-7843-44C4-BBA0-DFB693FF7340}" srcOrd="0" destOrd="0" presId="urn:microsoft.com/office/officeart/2005/8/layout/process1"/>
    <dgm:cxn modelId="{7947BED1-7818-45B3-A827-F3D83A892EAF}" type="presParOf" srcId="{59A78615-FEAE-422D-BFAD-C3C227C92D39}" destId="{CBAA602D-9CC4-4A92-B709-559FCF71937D}"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9BA298-A5B3-4FD8-8FAC-DAE9043A831A}" type="doc">
      <dgm:prSet loTypeId="urn:microsoft.com/office/officeart/2005/8/layout/default#32" loCatId="list" qsTypeId="urn:microsoft.com/office/officeart/2005/8/quickstyle/simple1" qsCatId="simple" csTypeId="urn:microsoft.com/office/officeart/2005/8/colors/accent1_2" csCatId="accent1" phldr="1"/>
      <dgm:spPr/>
      <dgm:t>
        <a:bodyPr/>
        <a:lstStyle/>
        <a:p>
          <a:endParaRPr lang="ru-RU"/>
        </a:p>
      </dgm:t>
    </dgm:pt>
    <dgm:pt modelId="{6385BF29-F410-49F5-99B0-532F6A48420E}">
      <dgm:prSet/>
      <dgm:spPr/>
      <dgm:t>
        <a:bodyPr/>
        <a:lstStyle/>
        <a:p>
          <a:pPr rtl="0"/>
          <a:r>
            <a:rPr lang="en-US" dirty="0" smtClean="0"/>
            <a:t>World economical situation</a:t>
          </a:r>
          <a:endParaRPr lang="ru-RU" dirty="0"/>
        </a:p>
      </dgm:t>
    </dgm:pt>
    <dgm:pt modelId="{57CC9562-EE85-4F82-ADE8-553254F635F8}" type="parTrans" cxnId="{49FC122F-8BA8-46F9-BFAC-E0F057E889C4}">
      <dgm:prSet/>
      <dgm:spPr/>
      <dgm:t>
        <a:bodyPr/>
        <a:lstStyle/>
        <a:p>
          <a:endParaRPr lang="ru-RU"/>
        </a:p>
      </dgm:t>
    </dgm:pt>
    <dgm:pt modelId="{3F3787E0-A1A5-4298-B96E-16C58686D0D9}" type="sibTrans" cxnId="{49FC122F-8BA8-46F9-BFAC-E0F057E889C4}">
      <dgm:prSet/>
      <dgm:spPr/>
      <dgm:t>
        <a:bodyPr/>
        <a:lstStyle/>
        <a:p>
          <a:endParaRPr lang="ru-RU"/>
        </a:p>
      </dgm:t>
    </dgm:pt>
    <dgm:pt modelId="{76EE9F8F-DFDF-40BA-8B06-F9EA6443BBE3}">
      <dgm:prSet/>
      <dgm:spPr/>
      <dgm:t>
        <a:bodyPr/>
        <a:lstStyle/>
        <a:p>
          <a:pPr rtl="0"/>
          <a:r>
            <a:rPr lang="en-US" dirty="0" smtClean="0"/>
            <a:t>strategic situations</a:t>
          </a:r>
          <a:endParaRPr lang="ru-RU" dirty="0"/>
        </a:p>
      </dgm:t>
    </dgm:pt>
    <dgm:pt modelId="{84028709-D29D-423E-98F9-2B8D44398C85}" type="parTrans" cxnId="{4E4EAF79-B35E-4A2D-A9FF-265112B2E8B2}">
      <dgm:prSet/>
      <dgm:spPr/>
      <dgm:t>
        <a:bodyPr/>
        <a:lstStyle/>
        <a:p>
          <a:endParaRPr lang="ru-RU"/>
        </a:p>
      </dgm:t>
    </dgm:pt>
    <dgm:pt modelId="{BE085139-BF3F-4495-A140-CAF8677170B8}" type="sibTrans" cxnId="{4E4EAF79-B35E-4A2D-A9FF-265112B2E8B2}">
      <dgm:prSet/>
      <dgm:spPr/>
      <dgm:t>
        <a:bodyPr/>
        <a:lstStyle/>
        <a:p>
          <a:endParaRPr lang="ru-RU"/>
        </a:p>
      </dgm:t>
    </dgm:pt>
    <dgm:pt modelId="{F02D064A-0524-4F3A-B611-5FEF6B185086}">
      <dgm:prSet/>
      <dgm:spPr/>
      <dgm:t>
        <a:bodyPr/>
        <a:lstStyle/>
        <a:p>
          <a:pPr rtl="0"/>
          <a:r>
            <a:rPr lang="en-US" dirty="0" smtClean="0"/>
            <a:t>impact of individual states</a:t>
          </a:r>
          <a:endParaRPr lang="ru-RU" dirty="0"/>
        </a:p>
      </dgm:t>
    </dgm:pt>
    <dgm:pt modelId="{18AB2BC8-7642-4B94-AB5F-E764B312BFD9}" type="parTrans" cxnId="{F04B51B6-DA48-4F13-8039-777594C86DA8}">
      <dgm:prSet/>
      <dgm:spPr/>
      <dgm:t>
        <a:bodyPr/>
        <a:lstStyle/>
        <a:p>
          <a:endParaRPr lang="ru-RU"/>
        </a:p>
      </dgm:t>
    </dgm:pt>
    <dgm:pt modelId="{68795CFC-C0EB-488A-8169-064C0B91AFE6}" type="sibTrans" cxnId="{F04B51B6-DA48-4F13-8039-777594C86DA8}">
      <dgm:prSet/>
      <dgm:spPr/>
      <dgm:t>
        <a:bodyPr/>
        <a:lstStyle/>
        <a:p>
          <a:endParaRPr lang="ru-RU"/>
        </a:p>
      </dgm:t>
    </dgm:pt>
    <dgm:pt modelId="{BF536889-CD4D-4EEF-AF3F-811A259BFE6B}">
      <dgm:prSet/>
      <dgm:spPr/>
      <dgm:t>
        <a:bodyPr/>
        <a:lstStyle/>
        <a:p>
          <a:pPr rtl="0"/>
          <a:r>
            <a:rPr lang="en-US" dirty="0" smtClean="0"/>
            <a:t>environmental impact, the state of raw materials and natural resources</a:t>
          </a:r>
          <a:endParaRPr lang="ru-RU" dirty="0"/>
        </a:p>
      </dgm:t>
    </dgm:pt>
    <dgm:pt modelId="{37C42663-2025-47AE-801A-4C3E36BD8A04}" type="parTrans" cxnId="{F655A115-2A42-408C-9899-DD61B8718ABC}">
      <dgm:prSet/>
      <dgm:spPr/>
      <dgm:t>
        <a:bodyPr/>
        <a:lstStyle/>
        <a:p>
          <a:endParaRPr lang="ru-RU"/>
        </a:p>
      </dgm:t>
    </dgm:pt>
    <dgm:pt modelId="{53080958-725C-41E7-8A14-D4795F6F44B3}" type="sibTrans" cxnId="{F655A115-2A42-408C-9899-DD61B8718ABC}">
      <dgm:prSet/>
      <dgm:spPr/>
      <dgm:t>
        <a:bodyPr/>
        <a:lstStyle/>
        <a:p>
          <a:endParaRPr lang="ru-RU"/>
        </a:p>
      </dgm:t>
    </dgm:pt>
    <dgm:pt modelId="{73360067-7308-4DDF-92CF-F00D5E67593E}" type="pres">
      <dgm:prSet presAssocID="{959BA298-A5B3-4FD8-8FAC-DAE9043A831A}" presName="diagram" presStyleCnt="0">
        <dgm:presLayoutVars>
          <dgm:dir/>
          <dgm:resizeHandles val="exact"/>
        </dgm:presLayoutVars>
      </dgm:prSet>
      <dgm:spPr/>
      <dgm:t>
        <a:bodyPr/>
        <a:lstStyle/>
        <a:p>
          <a:endParaRPr lang="ru-RU"/>
        </a:p>
      </dgm:t>
    </dgm:pt>
    <dgm:pt modelId="{83C60E5F-94CF-4EF6-A86E-D2ADCFDBB7D2}" type="pres">
      <dgm:prSet presAssocID="{6385BF29-F410-49F5-99B0-532F6A48420E}" presName="node" presStyleLbl="node1" presStyleIdx="0" presStyleCnt="4" custScaleX="197815">
        <dgm:presLayoutVars>
          <dgm:bulletEnabled val="1"/>
        </dgm:presLayoutVars>
      </dgm:prSet>
      <dgm:spPr/>
      <dgm:t>
        <a:bodyPr/>
        <a:lstStyle/>
        <a:p>
          <a:endParaRPr lang="ru-RU"/>
        </a:p>
      </dgm:t>
    </dgm:pt>
    <dgm:pt modelId="{F1B967E5-937F-4E1D-9CC8-DD541E813881}" type="pres">
      <dgm:prSet presAssocID="{3F3787E0-A1A5-4298-B96E-16C58686D0D9}" presName="sibTrans" presStyleCnt="0"/>
      <dgm:spPr/>
    </dgm:pt>
    <dgm:pt modelId="{1A131137-D82B-4929-AD9E-1B5F30595E7A}" type="pres">
      <dgm:prSet presAssocID="{76EE9F8F-DFDF-40BA-8B06-F9EA6443BBE3}" presName="node" presStyleLbl="node1" presStyleIdx="1" presStyleCnt="4" custScaleX="197815" custLinFactNeighborX="2709" custLinFactNeighborY="-64">
        <dgm:presLayoutVars>
          <dgm:bulletEnabled val="1"/>
        </dgm:presLayoutVars>
      </dgm:prSet>
      <dgm:spPr/>
      <dgm:t>
        <a:bodyPr/>
        <a:lstStyle/>
        <a:p>
          <a:endParaRPr lang="ru-RU"/>
        </a:p>
      </dgm:t>
    </dgm:pt>
    <dgm:pt modelId="{C90DB490-3F8A-43EB-9984-BA38F69740A2}" type="pres">
      <dgm:prSet presAssocID="{BE085139-BF3F-4495-A140-CAF8677170B8}" presName="sibTrans" presStyleCnt="0"/>
      <dgm:spPr/>
    </dgm:pt>
    <dgm:pt modelId="{4A9580DE-AD6D-4940-A928-F470748C1C00}" type="pres">
      <dgm:prSet presAssocID="{F02D064A-0524-4F3A-B611-5FEF6B185086}" presName="node" presStyleLbl="node1" presStyleIdx="2" presStyleCnt="4" custScaleX="197815" custLinFactY="20354" custLinFactNeighborX="210" custLinFactNeighborY="100000">
        <dgm:presLayoutVars>
          <dgm:bulletEnabled val="1"/>
        </dgm:presLayoutVars>
      </dgm:prSet>
      <dgm:spPr/>
      <dgm:t>
        <a:bodyPr/>
        <a:lstStyle/>
        <a:p>
          <a:endParaRPr lang="ru-RU"/>
        </a:p>
      </dgm:t>
    </dgm:pt>
    <dgm:pt modelId="{CDE7D24F-4679-48BF-980F-C0CF8E2195F9}" type="pres">
      <dgm:prSet presAssocID="{68795CFC-C0EB-488A-8169-064C0B91AFE6}" presName="sibTrans" presStyleCnt="0"/>
      <dgm:spPr/>
    </dgm:pt>
    <dgm:pt modelId="{14CAF3A9-D18C-4989-A9E9-CF42CBCF7156}" type="pres">
      <dgm:prSet presAssocID="{BF536889-CD4D-4EEF-AF3F-811A259BFE6B}" presName="node" presStyleLbl="node1" presStyleIdx="3" presStyleCnt="4" custScaleX="197815">
        <dgm:presLayoutVars>
          <dgm:bulletEnabled val="1"/>
        </dgm:presLayoutVars>
      </dgm:prSet>
      <dgm:spPr/>
      <dgm:t>
        <a:bodyPr/>
        <a:lstStyle/>
        <a:p>
          <a:endParaRPr lang="ru-RU"/>
        </a:p>
      </dgm:t>
    </dgm:pt>
  </dgm:ptLst>
  <dgm:cxnLst>
    <dgm:cxn modelId="{4E4EAF79-B35E-4A2D-A9FF-265112B2E8B2}" srcId="{959BA298-A5B3-4FD8-8FAC-DAE9043A831A}" destId="{76EE9F8F-DFDF-40BA-8B06-F9EA6443BBE3}" srcOrd="1" destOrd="0" parTransId="{84028709-D29D-423E-98F9-2B8D44398C85}" sibTransId="{BE085139-BF3F-4495-A140-CAF8677170B8}"/>
    <dgm:cxn modelId="{44250E15-6581-471B-AC74-F5A412565FF6}" type="presOf" srcId="{F02D064A-0524-4F3A-B611-5FEF6B185086}" destId="{4A9580DE-AD6D-4940-A928-F470748C1C00}" srcOrd="0" destOrd="0" presId="urn:microsoft.com/office/officeart/2005/8/layout/default#32"/>
    <dgm:cxn modelId="{49FC122F-8BA8-46F9-BFAC-E0F057E889C4}" srcId="{959BA298-A5B3-4FD8-8FAC-DAE9043A831A}" destId="{6385BF29-F410-49F5-99B0-532F6A48420E}" srcOrd="0" destOrd="0" parTransId="{57CC9562-EE85-4F82-ADE8-553254F635F8}" sibTransId="{3F3787E0-A1A5-4298-B96E-16C58686D0D9}"/>
    <dgm:cxn modelId="{6022B260-5E59-4482-97EE-51731BFA0496}" type="presOf" srcId="{959BA298-A5B3-4FD8-8FAC-DAE9043A831A}" destId="{73360067-7308-4DDF-92CF-F00D5E67593E}" srcOrd="0" destOrd="0" presId="urn:microsoft.com/office/officeart/2005/8/layout/default#32"/>
    <dgm:cxn modelId="{F04B51B6-DA48-4F13-8039-777594C86DA8}" srcId="{959BA298-A5B3-4FD8-8FAC-DAE9043A831A}" destId="{F02D064A-0524-4F3A-B611-5FEF6B185086}" srcOrd="2" destOrd="0" parTransId="{18AB2BC8-7642-4B94-AB5F-E764B312BFD9}" sibTransId="{68795CFC-C0EB-488A-8169-064C0B91AFE6}"/>
    <dgm:cxn modelId="{A9C85F37-7207-4794-904C-6E68F90D385D}" type="presOf" srcId="{6385BF29-F410-49F5-99B0-532F6A48420E}" destId="{83C60E5F-94CF-4EF6-A86E-D2ADCFDBB7D2}" srcOrd="0" destOrd="0" presId="urn:microsoft.com/office/officeart/2005/8/layout/default#32"/>
    <dgm:cxn modelId="{D63D5971-DBD5-4102-BE1B-797F911A694D}" type="presOf" srcId="{76EE9F8F-DFDF-40BA-8B06-F9EA6443BBE3}" destId="{1A131137-D82B-4929-AD9E-1B5F30595E7A}" srcOrd="0" destOrd="0" presId="urn:microsoft.com/office/officeart/2005/8/layout/default#32"/>
    <dgm:cxn modelId="{F655A115-2A42-408C-9899-DD61B8718ABC}" srcId="{959BA298-A5B3-4FD8-8FAC-DAE9043A831A}" destId="{BF536889-CD4D-4EEF-AF3F-811A259BFE6B}" srcOrd="3" destOrd="0" parTransId="{37C42663-2025-47AE-801A-4C3E36BD8A04}" sibTransId="{53080958-725C-41E7-8A14-D4795F6F44B3}"/>
    <dgm:cxn modelId="{5929733B-E855-4CB9-A4FC-6E89A65066AE}" type="presOf" srcId="{BF536889-CD4D-4EEF-AF3F-811A259BFE6B}" destId="{14CAF3A9-D18C-4989-A9E9-CF42CBCF7156}" srcOrd="0" destOrd="0" presId="urn:microsoft.com/office/officeart/2005/8/layout/default#32"/>
    <dgm:cxn modelId="{BF29F085-9860-4BD0-833B-E1436EC96F3E}" type="presParOf" srcId="{73360067-7308-4DDF-92CF-F00D5E67593E}" destId="{83C60E5F-94CF-4EF6-A86E-D2ADCFDBB7D2}" srcOrd="0" destOrd="0" presId="urn:microsoft.com/office/officeart/2005/8/layout/default#32"/>
    <dgm:cxn modelId="{E3841285-0AC4-4AD2-AF82-674AE437457D}" type="presParOf" srcId="{73360067-7308-4DDF-92CF-F00D5E67593E}" destId="{F1B967E5-937F-4E1D-9CC8-DD541E813881}" srcOrd="1" destOrd="0" presId="urn:microsoft.com/office/officeart/2005/8/layout/default#32"/>
    <dgm:cxn modelId="{2B592130-4ACE-46AA-80CB-E369E4050851}" type="presParOf" srcId="{73360067-7308-4DDF-92CF-F00D5E67593E}" destId="{1A131137-D82B-4929-AD9E-1B5F30595E7A}" srcOrd="2" destOrd="0" presId="urn:microsoft.com/office/officeart/2005/8/layout/default#32"/>
    <dgm:cxn modelId="{34C64D6A-5B4A-428E-A937-1C9C3351B1B4}" type="presParOf" srcId="{73360067-7308-4DDF-92CF-F00D5E67593E}" destId="{C90DB490-3F8A-43EB-9984-BA38F69740A2}" srcOrd="3" destOrd="0" presId="urn:microsoft.com/office/officeart/2005/8/layout/default#32"/>
    <dgm:cxn modelId="{B0136192-2B2C-485B-9651-819507CF55B8}" type="presParOf" srcId="{73360067-7308-4DDF-92CF-F00D5E67593E}" destId="{4A9580DE-AD6D-4940-A928-F470748C1C00}" srcOrd="4" destOrd="0" presId="urn:microsoft.com/office/officeart/2005/8/layout/default#32"/>
    <dgm:cxn modelId="{811838B8-68EA-4688-85E5-41709BCF5BCA}" type="presParOf" srcId="{73360067-7308-4DDF-92CF-F00D5E67593E}" destId="{CDE7D24F-4679-48BF-980F-C0CF8E2195F9}" srcOrd="5" destOrd="0" presId="urn:microsoft.com/office/officeart/2005/8/layout/default#32"/>
    <dgm:cxn modelId="{55895F3D-75C7-4CC5-85CE-25BE39128837}" type="presParOf" srcId="{73360067-7308-4DDF-92CF-F00D5E67593E}" destId="{14CAF3A9-D18C-4989-A9E9-CF42CBCF7156}" srcOrd="6" destOrd="0" presId="urn:microsoft.com/office/officeart/2005/8/layout/default#3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E5148D-99D9-48A4-87D8-26AE99E6E2E8}">
      <dsp:nvSpPr>
        <dsp:cNvPr id="0" name=""/>
        <dsp:cNvSpPr/>
      </dsp:nvSpPr>
      <dsp:spPr>
        <a:xfrm>
          <a:off x="-4495421" y="-683656"/>
          <a:ext cx="5310662" cy="5310662"/>
        </a:xfrm>
        <a:prstGeom prst="blockArc">
          <a:avLst>
            <a:gd name="adj1" fmla="val 18900000"/>
            <a:gd name="adj2" fmla="val 2700000"/>
            <a:gd name="adj3" fmla="val 407"/>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D1F767-2B0B-4C34-9F9D-8A5669CF151B}">
      <dsp:nvSpPr>
        <dsp:cNvPr id="0" name=""/>
        <dsp:cNvSpPr/>
      </dsp:nvSpPr>
      <dsp:spPr>
        <a:xfrm>
          <a:off x="258350" y="291480"/>
          <a:ext cx="6599649" cy="4151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9530" tIns="25400" rIns="25400" bIns="25400" numCol="1" spcCol="1270" anchor="ctr" anchorCtr="0">
          <a:noAutofit/>
        </a:bodyPr>
        <a:lstStyle/>
        <a:p>
          <a:pPr lvl="0" algn="l" defTabSz="444500" rtl="0">
            <a:lnSpc>
              <a:spcPct val="90000"/>
            </a:lnSpc>
            <a:spcBef>
              <a:spcPct val="0"/>
            </a:spcBef>
            <a:spcAft>
              <a:spcPct val="35000"/>
            </a:spcAft>
          </a:pPr>
          <a:r>
            <a:rPr lang="en-US" sz="1000" kern="1200" dirty="0" smtClean="0"/>
            <a:t>increasing ambitions of the main centers of power of world politics;</a:t>
          </a:r>
          <a:endParaRPr lang="ru-RU" sz="1000" kern="1200" dirty="0"/>
        </a:p>
      </dsp:txBody>
      <dsp:txXfrm>
        <a:off x="258350" y="291480"/>
        <a:ext cx="6599649" cy="415155"/>
      </dsp:txXfrm>
    </dsp:sp>
    <dsp:sp modelId="{6124DE14-DA4B-4852-A3AF-0134DCEDA75F}">
      <dsp:nvSpPr>
        <dsp:cNvPr id="0" name=""/>
        <dsp:cNvSpPr/>
      </dsp:nvSpPr>
      <dsp:spPr>
        <a:xfrm>
          <a:off x="44106" y="237475"/>
          <a:ext cx="518944" cy="51894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08F64B-BB7F-43BF-9547-E084213D6393}">
      <dsp:nvSpPr>
        <dsp:cNvPr id="0" name=""/>
        <dsp:cNvSpPr/>
      </dsp:nvSpPr>
      <dsp:spPr>
        <a:xfrm>
          <a:off x="564958" y="885548"/>
          <a:ext cx="6293041" cy="4151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9530" tIns="25400" rIns="25400" bIns="25400" numCol="1" spcCol="1270" anchor="ctr" anchorCtr="0">
          <a:noAutofit/>
        </a:bodyPr>
        <a:lstStyle/>
        <a:p>
          <a:pPr lvl="0" algn="l" defTabSz="444500" rtl="0">
            <a:lnSpc>
              <a:spcPct val="90000"/>
            </a:lnSpc>
            <a:spcBef>
              <a:spcPct val="0"/>
            </a:spcBef>
            <a:spcAft>
              <a:spcPct val="35000"/>
            </a:spcAft>
          </a:pPr>
          <a:r>
            <a:rPr lang="en-US" sz="1000" kern="1200" dirty="0" smtClean="0"/>
            <a:t>the growing influence of regional processes on the development of the political situation in the world;</a:t>
          </a:r>
          <a:endParaRPr lang="ru-RU" sz="1000" kern="1200" dirty="0"/>
        </a:p>
      </dsp:txBody>
      <dsp:txXfrm>
        <a:off x="564958" y="885548"/>
        <a:ext cx="6293041" cy="415155"/>
      </dsp:txXfrm>
    </dsp:sp>
    <dsp:sp modelId="{BF7083B8-812E-46A6-9E28-95B514B9D397}">
      <dsp:nvSpPr>
        <dsp:cNvPr id="0" name=""/>
        <dsp:cNvSpPr/>
      </dsp:nvSpPr>
      <dsp:spPr>
        <a:xfrm>
          <a:off x="363011" y="778417"/>
          <a:ext cx="518944" cy="51894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9B2962-4FFC-473A-822B-D6101EB422D9}">
      <dsp:nvSpPr>
        <dsp:cNvPr id="0" name=""/>
        <dsp:cNvSpPr/>
      </dsp:nvSpPr>
      <dsp:spPr>
        <a:xfrm>
          <a:off x="720874" y="1425607"/>
          <a:ext cx="6137125" cy="4151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9530" tIns="25400" rIns="25400" bIns="25400" numCol="1" spcCol="1270" anchor="ctr" anchorCtr="0">
          <a:noAutofit/>
        </a:bodyPr>
        <a:lstStyle/>
        <a:p>
          <a:pPr lvl="0" algn="l" defTabSz="444500" rtl="0">
            <a:lnSpc>
              <a:spcPct val="90000"/>
            </a:lnSpc>
            <a:spcBef>
              <a:spcPct val="0"/>
            </a:spcBef>
            <a:spcAft>
              <a:spcPct val="35000"/>
            </a:spcAft>
          </a:pPr>
          <a:r>
            <a:rPr lang="en-US" sz="1000" kern="1200" dirty="0" smtClean="0">
              <a:solidFill>
                <a:schemeClr val="bg1"/>
              </a:solidFill>
            </a:rPr>
            <a:t>the integration of political life, the involvement of new states in the orbit of world politics; the integration of political life, the involvement of new states in the orbit of world politics;</a:t>
          </a:r>
          <a:endParaRPr lang="ru-RU" sz="1000" kern="1200" dirty="0">
            <a:solidFill>
              <a:schemeClr val="bg1"/>
            </a:solidFill>
          </a:endParaRPr>
        </a:p>
      </dsp:txBody>
      <dsp:txXfrm>
        <a:off x="720874" y="1425607"/>
        <a:ext cx="6137125" cy="415155"/>
      </dsp:txXfrm>
    </dsp:sp>
    <dsp:sp modelId="{0A8E8346-DF69-4D27-B871-6ABA93D09ADD}">
      <dsp:nvSpPr>
        <dsp:cNvPr id="0" name=""/>
        <dsp:cNvSpPr/>
      </dsp:nvSpPr>
      <dsp:spPr>
        <a:xfrm>
          <a:off x="519168" y="1401072"/>
          <a:ext cx="518944" cy="51894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5895FC-08CD-4D54-A61C-6054E79AE0B2}">
      <dsp:nvSpPr>
        <dsp:cNvPr id="0" name=""/>
        <dsp:cNvSpPr/>
      </dsp:nvSpPr>
      <dsp:spPr>
        <a:xfrm>
          <a:off x="869508" y="1911660"/>
          <a:ext cx="5988491" cy="6342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9530" tIns="25400" rIns="25400" bIns="25400" numCol="1" spcCol="1270" anchor="ctr" anchorCtr="0">
          <a:noAutofit/>
        </a:bodyPr>
        <a:lstStyle/>
        <a:p>
          <a:pPr lvl="0" algn="l" defTabSz="444500" rtl="0">
            <a:lnSpc>
              <a:spcPct val="90000"/>
            </a:lnSpc>
            <a:spcBef>
              <a:spcPct val="0"/>
            </a:spcBef>
            <a:spcAft>
              <a:spcPct val="35000"/>
            </a:spcAft>
          </a:pPr>
          <a:r>
            <a:rPr lang="en-US" sz="1000" kern="1200" dirty="0" smtClean="0"/>
            <a:t>the formation of global problems (these include preserving peace, minimizing military danger, preserving the environment, combating epidemic diseases, crime and terrorism).</a:t>
          </a:r>
          <a:endParaRPr lang="ru-RU" sz="1000" kern="1200" dirty="0"/>
        </a:p>
      </dsp:txBody>
      <dsp:txXfrm>
        <a:off x="869508" y="1911660"/>
        <a:ext cx="5988491" cy="634275"/>
      </dsp:txXfrm>
    </dsp:sp>
    <dsp:sp modelId="{253C8587-D7F8-430C-A0ED-36990CA430FA}">
      <dsp:nvSpPr>
        <dsp:cNvPr id="0" name=""/>
        <dsp:cNvSpPr/>
      </dsp:nvSpPr>
      <dsp:spPr>
        <a:xfrm>
          <a:off x="519168" y="2023332"/>
          <a:ext cx="518944" cy="51894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F19569F-91DF-49AE-A61E-EB81AEA62F0B}">
      <dsp:nvSpPr>
        <dsp:cNvPr id="0" name=""/>
        <dsp:cNvSpPr/>
      </dsp:nvSpPr>
      <dsp:spPr>
        <a:xfrm>
          <a:off x="713352" y="2613738"/>
          <a:ext cx="6144647" cy="5834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9530" tIns="25400" rIns="25400" bIns="25400" numCol="1" spcCol="1270" anchor="ctr" anchorCtr="0">
          <a:noAutofit/>
        </a:bodyPr>
        <a:lstStyle/>
        <a:p>
          <a:pPr lvl="0" algn="l" defTabSz="444500" rtl="0">
            <a:lnSpc>
              <a:spcPct val="90000"/>
            </a:lnSpc>
            <a:spcBef>
              <a:spcPct val="0"/>
            </a:spcBef>
            <a:spcAft>
              <a:spcPct val="35000"/>
            </a:spcAft>
          </a:pPr>
          <a:r>
            <a:rPr lang="en-US" sz="1000" kern="1200" dirty="0" smtClean="0"/>
            <a:t>the main priorities of modern world politics are war and peace, universal security, environmental protection, overcoming backwardness and poverty. the main priorities of modern world politics are war and peace, universal security, environmental protection, overcoming backwardness and poverty.</a:t>
          </a:r>
          <a:endParaRPr lang="ru-RU" sz="1000" kern="1200" dirty="0"/>
        </a:p>
      </dsp:txBody>
      <dsp:txXfrm>
        <a:off x="713352" y="2613738"/>
        <a:ext cx="6144647" cy="583443"/>
      </dsp:txXfrm>
    </dsp:sp>
    <dsp:sp modelId="{868A6778-0138-4DD1-AE94-B221696F89B9}">
      <dsp:nvSpPr>
        <dsp:cNvPr id="0" name=""/>
        <dsp:cNvSpPr/>
      </dsp:nvSpPr>
      <dsp:spPr>
        <a:xfrm>
          <a:off x="363011" y="2645987"/>
          <a:ext cx="518944" cy="51894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4582E32-3F52-4C86-9180-602EA11CF529}">
      <dsp:nvSpPr>
        <dsp:cNvPr id="0" name=""/>
        <dsp:cNvSpPr/>
      </dsp:nvSpPr>
      <dsp:spPr>
        <a:xfrm>
          <a:off x="221509" y="3289029"/>
          <a:ext cx="6636490" cy="64062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9530" tIns="22860" rIns="22860" bIns="22860" numCol="1" spcCol="1270" anchor="ctr" anchorCtr="0">
          <a:noAutofit/>
        </a:bodyPr>
        <a:lstStyle/>
        <a:p>
          <a:pPr lvl="0" algn="l" defTabSz="400050" rtl="0">
            <a:lnSpc>
              <a:spcPct val="90000"/>
            </a:lnSpc>
            <a:spcBef>
              <a:spcPct val="0"/>
            </a:spcBef>
            <a:spcAft>
              <a:spcPct val="35000"/>
            </a:spcAft>
          </a:pPr>
          <a:r>
            <a:rPr lang="en-US" sz="900" kern="1200" dirty="0" smtClean="0"/>
            <a:t>national security of each state: internal stability, reliable defense, sovereignty, independence, territorial </a:t>
          </a:r>
          <a:r>
            <a:rPr lang="en-US" sz="900" kern="1200" dirty="0" err="1" smtClean="0"/>
            <a:t>integrity.national</a:t>
          </a:r>
          <a:r>
            <a:rPr lang="en-US" sz="900" kern="1200" dirty="0" smtClean="0"/>
            <a:t> security of each state: internal stability, reliable defense, sovereignty, independence, territorial integrity.</a:t>
          </a:r>
          <a:endParaRPr lang="ru-RU" sz="900" kern="1200" dirty="0"/>
        </a:p>
      </dsp:txBody>
      <dsp:txXfrm>
        <a:off x="221509" y="3289029"/>
        <a:ext cx="6636490" cy="640622"/>
      </dsp:txXfrm>
    </dsp:sp>
    <dsp:sp modelId="{E480DCD6-FA73-4110-A998-B3857A0EB1C4}">
      <dsp:nvSpPr>
        <dsp:cNvPr id="0" name=""/>
        <dsp:cNvSpPr/>
      </dsp:nvSpPr>
      <dsp:spPr>
        <a:xfrm>
          <a:off x="21517" y="3268642"/>
          <a:ext cx="518944" cy="518944"/>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5F9ABD-F65E-4EAE-833B-3B641CC97738}">
      <dsp:nvSpPr>
        <dsp:cNvPr id="0" name=""/>
        <dsp:cNvSpPr/>
      </dsp:nvSpPr>
      <dsp:spPr>
        <a:xfrm>
          <a:off x="0" y="38127"/>
          <a:ext cx="2143125" cy="12858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u="sng" kern="1200" dirty="0" smtClean="0">
              <a:solidFill>
                <a:srgbClr val="FFC000"/>
              </a:solidFill>
            </a:rPr>
            <a:t>Economic: </a:t>
          </a:r>
        </a:p>
        <a:p>
          <a:pPr lvl="0" algn="ctr" defTabSz="622300" rtl="0">
            <a:lnSpc>
              <a:spcPct val="90000"/>
            </a:lnSpc>
            <a:spcBef>
              <a:spcPct val="0"/>
            </a:spcBef>
            <a:spcAft>
              <a:spcPct val="35000"/>
            </a:spcAft>
          </a:pPr>
          <a:r>
            <a:rPr lang="en-US" sz="1400" b="1" u="none" kern="1200" dirty="0" smtClean="0">
              <a:solidFill>
                <a:srgbClr val="FFC000"/>
              </a:solidFill>
            </a:rPr>
            <a:t>the formation of a planetary market, the growth of cross-border movements of goods.</a:t>
          </a:r>
          <a:endParaRPr lang="ru-RU" sz="1400" u="none" kern="1200" dirty="0"/>
        </a:p>
      </dsp:txBody>
      <dsp:txXfrm>
        <a:off x="0" y="38127"/>
        <a:ext cx="2143125" cy="1285875"/>
      </dsp:txXfrm>
    </dsp:sp>
    <dsp:sp modelId="{5BDB65FB-E54C-4D30-984A-D208D3CEE2F8}">
      <dsp:nvSpPr>
        <dsp:cNvPr id="0" name=""/>
        <dsp:cNvSpPr/>
      </dsp:nvSpPr>
      <dsp:spPr>
        <a:xfrm>
          <a:off x="2357437" y="38127"/>
          <a:ext cx="2143125" cy="12858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u="sng" kern="1200" dirty="0" smtClean="0">
              <a:solidFill>
                <a:srgbClr val="FFC000"/>
              </a:solidFill>
            </a:rPr>
            <a:t>Political: </a:t>
          </a:r>
        </a:p>
        <a:p>
          <a:pPr lvl="0" algn="ctr" defTabSz="622300" rtl="0">
            <a:lnSpc>
              <a:spcPct val="90000"/>
            </a:lnSpc>
            <a:spcBef>
              <a:spcPct val="0"/>
            </a:spcBef>
            <a:spcAft>
              <a:spcPct val="35000"/>
            </a:spcAft>
          </a:pPr>
          <a:r>
            <a:rPr lang="en-US" sz="1400" b="1" u="none" kern="1200" dirty="0" smtClean="0">
              <a:solidFill>
                <a:srgbClr val="FFC000"/>
              </a:solidFill>
            </a:rPr>
            <a:t>the formation of interstate organizations</a:t>
          </a:r>
          <a:endParaRPr lang="ru-RU" sz="1400" u="none" kern="1200" dirty="0"/>
        </a:p>
      </dsp:txBody>
      <dsp:txXfrm>
        <a:off x="2357437" y="38127"/>
        <a:ext cx="2143125" cy="1285875"/>
      </dsp:txXfrm>
    </dsp:sp>
    <dsp:sp modelId="{93E306BE-4B06-4A1C-BB0B-8D5B5A80026D}">
      <dsp:nvSpPr>
        <dsp:cNvPr id="0" name=""/>
        <dsp:cNvSpPr/>
      </dsp:nvSpPr>
      <dsp:spPr>
        <a:xfrm>
          <a:off x="4714875" y="38127"/>
          <a:ext cx="2143125" cy="12858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u="sng" kern="1200" dirty="0" smtClean="0">
              <a:solidFill>
                <a:srgbClr val="FFC000"/>
              </a:solidFill>
            </a:rPr>
            <a:t>Social:</a:t>
          </a:r>
        </a:p>
        <a:p>
          <a:pPr lvl="0" algn="ctr" defTabSz="622300" rtl="0">
            <a:lnSpc>
              <a:spcPct val="90000"/>
            </a:lnSpc>
            <a:spcBef>
              <a:spcPct val="0"/>
            </a:spcBef>
            <a:spcAft>
              <a:spcPct val="35000"/>
            </a:spcAft>
          </a:pPr>
          <a:r>
            <a:rPr lang="en-US" sz="1400" b="1" u="none" kern="1200" dirty="0" smtClean="0">
              <a:solidFill>
                <a:srgbClr val="FFC000"/>
              </a:solidFill>
            </a:rPr>
            <a:t>the ability to communicate between geographically remote groups of people</a:t>
          </a:r>
          <a:endParaRPr lang="ru-RU" sz="1400" u="none" kern="1200" dirty="0"/>
        </a:p>
      </dsp:txBody>
      <dsp:txXfrm>
        <a:off x="4714875" y="38127"/>
        <a:ext cx="2143125" cy="1285875"/>
      </dsp:txXfrm>
    </dsp:sp>
    <dsp:sp modelId="{6B1E38A6-6B09-4642-A3A6-09EE0F1C1BA5}">
      <dsp:nvSpPr>
        <dsp:cNvPr id="0" name=""/>
        <dsp:cNvSpPr/>
      </dsp:nvSpPr>
      <dsp:spPr>
        <a:xfrm>
          <a:off x="1178718" y="1538315"/>
          <a:ext cx="2143125" cy="12858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u="sng" kern="1200" dirty="0" smtClean="0">
              <a:solidFill>
                <a:srgbClr val="FFC000"/>
              </a:solidFill>
            </a:rPr>
            <a:t>Spiritual:</a:t>
          </a:r>
        </a:p>
        <a:p>
          <a:pPr lvl="0" algn="ctr" defTabSz="622300" rtl="0">
            <a:lnSpc>
              <a:spcPct val="90000"/>
            </a:lnSpc>
            <a:spcBef>
              <a:spcPct val="0"/>
            </a:spcBef>
            <a:spcAft>
              <a:spcPct val="35000"/>
            </a:spcAft>
          </a:pPr>
          <a:r>
            <a:rPr lang="en-US" sz="1400" b="1" u="none" kern="1200" dirty="0" smtClean="0">
              <a:solidFill>
                <a:srgbClr val="FFC000"/>
              </a:solidFill>
            </a:rPr>
            <a:t>rapid development of the Internet, erosion of cultural diversity.</a:t>
          </a:r>
          <a:endParaRPr lang="ru-RU" sz="1400" u="none" kern="1200" dirty="0"/>
        </a:p>
      </dsp:txBody>
      <dsp:txXfrm>
        <a:off x="1178718" y="1538315"/>
        <a:ext cx="2143125" cy="1285875"/>
      </dsp:txXfrm>
    </dsp:sp>
    <dsp:sp modelId="{76982D12-C49F-4543-9FF3-324D92BA1F5F}">
      <dsp:nvSpPr>
        <dsp:cNvPr id="0" name=""/>
        <dsp:cNvSpPr/>
      </dsp:nvSpPr>
      <dsp:spPr>
        <a:xfrm>
          <a:off x="3536156" y="1538315"/>
          <a:ext cx="2143125" cy="12858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u="sng" kern="1200" dirty="0" smtClean="0">
              <a:solidFill>
                <a:srgbClr val="FFC000"/>
              </a:solidFill>
            </a:rPr>
            <a:t>Law:</a:t>
          </a:r>
        </a:p>
        <a:p>
          <a:pPr lvl="0" algn="ctr" defTabSz="622300" rtl="0">
            <a:lnSpc>
              <a:spcPct val="90000"/>
            </a:lnSpc>
            <a:spcBef>
              <a:spcPct val="0"/>
            </a:spcBef>
            <a:spcAft>
              <a:spcPct val="35000"/>
            </a:spcAft>
          </a:pPr>
          <a:r>
            <a:rPr lang="en-US" sz="1400" b="1" u="none" kern="1200" dirty="0" smtClean="0">
              <a:solidFill>
                <a:srgbClr val="FFC000"/>
              </a:solidFill>
            </a:rPr>
            <a:t>Standardization and unification of legal systems. The phenomenon of international law.</a:t>
          </a:r>
          <a:endParaRPr lang="ru-RU" sz="1400" u="none" kern="1200" dirty="0"/>
        </a:p>
      </dsp:txBody>
      <dsp:txXfrm>
        <a:off x="3536156" y="1538315"/>
        <a:ext cx="2143125" cy="12858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F27179-3CE1-4486-AA4A-F4541E105537}">
      <dsp:nvSpPr>
        <dsp:cNvPr id="0" name=""/>
        <dsp:cNvSpPr/>
      </dsp:nvSpPr>
      <dsp:spPr>
        <a:xfrm>
          <a:off x="5424" y="162179"/>
          <a:ext cx="1621408" cy="11552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n-US" sz="1700" kern="1200" dirty="0" smtClean="0"/>
            <a:t>193 recognized states (+ about 20 unrecognized)</a:t>
          </a:r>
          <a:endParaRPr lang="ru-RU" sz="1700" kern="1200" dirty="0"/>
        </a:p>
      </dsp:txBody>
      <dsp:txXfrm>
        <a:off x="39260" y="196015"/>
        <a:ext cx="1553736" cy="1087581"/>
      </dsp:txXfrm>
    </dsp:sp>
    <dsp:sp modelId="{4043A7C2-BEC8-40F2-B5C5-19E485F8EB39}">
      <dsp:nvSpPr>
        <dsp:cNvPr id="0" name=""/>
        <dsp:cNvSpPr/>
      </dsp:nvSpPr>
      <dsp:spPr>
        <a:xfrm flipH="1" flipV="1">
          <a:off x="1943697" y="684200"/>
          <a:ext cx="34291" cy="111211"/>
        </a:xfrm>
        <a:prstGeom prst="quad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ru-RU" sz="700" kern="1200"/>
        </a:p>
      </dsp:txBody>
      <dsp:txXfrm rot="10800000">
        <a:off x="1953984" y="706442"/>
        <a:ext cx="24004" cy="66727"/>
      </dsp:txXfrm>
    </dsp:sp>
    <dsp:sp modelId="{53E9E735-A2B7-4DF7-964B-26DAA0A7BD60}">
      <dsp:nvSpPr>
        <dsp:cNvPr id="0" name=""/>
        <dsp:cNvSpPr/>
      </dsp:nvSpPr>
      <dsp:spPr>
        <a:xfrm>
          <a:off x="2275395" y="162179"/>
          <a:ext cx="1621408" cy="11552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n-US" sz="1700" kern="1200" dirty="0" smtClean="0"/>
            <a:t>World </a:t>
          </a:r>
          <a:r>
            <a:rPr lang="en-US" sz="1700" kern="1200" dirty="0" err="1" smtClean="0"/>
            <a:t>RegionsWorld</a:t>
          </a:r>
          <a:r>
            <a:rPr lang="en-US" sz="1700" kern="1200" dirty="0" smtClean="0"/>
            <a:t> Regions</a:t>
          </a:r>
          <a:endParaRPr lang="ru-RU" sz="1700" kern="1200" dirty="0"/>
        </a:p>
      </dsp:txBody>
      <dsp:txXfrm>
        <a:off x="2309231" y="196015"/>
        <a:ext cx="1553736" cy="1087581"/>
      </dsp:txXfrm>
    </dsp:sp>
    <dsp:sp modelId="{BAC79789-DA4D-425B-A871-E6E0EFD79FB5}">
      <dsp:nvSpPr>
        <dsp:cNvPr id="0" name=""/>
        <dsp:cNvSpPr/>
      </dsp:nvSpPr>
      <dsp:spPr>
        <a:xfrm flipH="1" flipV="1">
          <a:off x="4213668" y="684200"/>
          <a:ext cx="34291" cy="111211"/>
        </a:xfrm>
        <a:prstGeom prst="quad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ru-RU" sz="700" kern="1200"/>
        </a:p>
      </dsp:txBody>
      <dsp:txXfrm rot="10800000">
        <a:off x="4223955" y="706442"/>
        <a:ext cx="24004" cy="66727"/>
      </dsp:txXfrm>
    </dsp:sp>
    <dsp:sp modelId="{CBAA602D-9CC4-4A92-B709-559FCF71937D}">
      <dsp:nvSpPr>
        <dsp:cNvPr id="0" name=""/>
        <dsp:cNvSpPr/>
      </dsp:nvSpPr>
      <dsp:spPr>
        <a:xfrm>
          <a:off x="4545367" y="162179"/>
          <a:ext cx="1621408" cy="11552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n-US" sz="1700" kern="1200" dirty="0" smtClean="0"/>
            <a:t>International Organizations: Global and Regional</a:t>
          </a:r>
          <a:endParaRPr lang="ru-RU" sz="1700" kern="1200" dirty="0"/>
        </a:p>
      </dsp:txBody>
      <dsp:txXfrm>
        <a:off x="4579203" y="196015"/>
        <a:ext cx="1553736" cy="10875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C60E5F-94CF-4EF6-A86E-D2ADCFDBB7D2}">
      <dsp:nvSpPr>
        <dsp:cNvPr id="0" name=""/>
        <dsp:cNvSpPr/>
      </dsp:nvSpPr>
      <dsp:spPr>
        <a:xfrm>
          <a:off x="613910" y="991"/>
          <a:ext cx="2745688" cy="83280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World economical situation</a:t>
          </a:r>
          <a:endParaRPr lang="ru-RU" sz="1600" kern="1200" dirty="0"/>
        </a:p>
      </dsp:txBody>
      <dsp:txXfrm>
        <a:off x="613910" y="991"/>
        <a:ext cx="2745688" cy="832804"/>
      </dsp:txXfrm>
    </dsp:sp>
    <dsp:sp modelId="{1A131137-D82B-4929-AD9E-1B5F30595E7A}">
      <dsp:nvSpPr>
        <dsp:cNvPr id="0" name=""/>
        <dsp:cNvSpPr/>
      </dsp:nvSpPr>
      <dsp:spPr>
        <a:xfrm>
          <a:off x="3536001" y="458"/>
          <a:ext cx="2745688" cy="83280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strategic situations</a:t>
          </a:r>
          <a:endParaRPr lang="ru-RU" sz="1600" kern="1200" dirty="0"/>
        </a:p>
      </dsp:txBody>
      <dsp:txXfrm>
        <a:off x="3536001" y="458"/>
        <a:ext cx="2745688" cy="832804"/>
      </dsp:txXfrm>
    </dsp:sp>
    <dsp:sp modelId="{4A9580DE-AD6D-4940-A928-F470748C1C00}">
      <dsp:nvSpPr>
        <dsp:cNvPr id="0" name=""/>
        <dsp:cNvSpPr/>
      </dsp:nvSpPr>
      <dsp:spPr>
        <a:xfrm>
          <a:off x="616825" y="973588"/>
          <a:ext cx="2745688" cy="83280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impact of individual states</a:t>
          </a:r>
          <a:endParaRPr lang="ru-RU" sz="1600" kern="1200" dirty="0"/>
        </a:p>
      </dsp:txBody>
      <dsp:txXfrm>
        <a:off x="616825" y="973588"/>
        <a:ext cx="2745688" cy="832804"/>
      </dsp:txXfrm>
    </dsp:sp>
    <dsp:sp modelId="{14CAF3A9-D18C-4989-A9E9-CF42CBCF7156}">
      <dsp:nvSpPr>
        <dsp:cNvPr id="0" name=""/>
        <dsp:cNvSpPr/>
      </dsp:nvSpPr>
      <dsp:spPr>
        <a:xfrm>
          <a:off x="3498400" y="972596"/>
          <a:ext cx="2745688" cy="83280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n-US" sz="1600" kern="1200" dirty="0" smtClean="0"/>
            <a:t>environmental impact, the state of raw materials and natural resources</a:t>
          </a:r>
          <a:endParaRPr lang="ru-RU" sz="1600" kern="1200" dirty="0"/>
        </a:p>
      </dsp:txBody>
      <dsp:txXfrm>
        <a:off x="3498400" y="972596"/>
        <a:ext cx="2745688" cy="832804"/>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3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3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EBD84C-69BC-45F2-B586-FE0514DE7EDF}" type="datetimeFigureOut">
              <a:rPr lang="ru-RU" smtClean="0"/>
              <a:t>14.09.2023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A4031-FBC8-458E-AAA8-A68ECB7D26C0}" type="slidenum">
              <a:rPr lang="ru-RU" smtClean="0"/>
              <a:t>‹#›</a:t>
            </a:fld>
            <a:endParaRPr lang="ru-RU"/>
          </a:p>
        </p:txBody>
      </p:sp>
    </p:spTree>
    <p:extLst>
      <p:ext uri="{BB962C8B-B14F-4D97-AF65-F5344CB8AC3E}">
        <p14:creationId xmlns:p14="http://schemas.microsoft.com/office/powerpoint/2010/main" val="1261046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16388" name="Номер слайда 3"/>
          <p:cNvSpPr>
            <a:spLocks noGrp="1"/>
          </p:cNvSpPr>
          <p:nvPr>
            <p:ph type="sldNum" sz="quarter" idx="5"/>
          </p:nvPr>
        </p:nvSpPr>
        <p:spPr bwMode="auto">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8358CAE8-EC87-4E71-8C0C-9C7EA4B28446}" type="slidenum">
              <a:rPr lang="ru-RU" altLang="ru-RU"/>
              <a:pPr eaLnBrk="1" hangingPunct="1"/>
              <a:t>4</a:t>
            </a:fld>
            <a:endParaRPr lang="ru-RU" altLang="ru-RU"/>
          </a:p>
        </p:txBody>
      </p:sp>
    </p:spTree>
    <p:extLst>
      <p:ext uri="{BB962C8B-B14F-4D97-AF65-F5344CB8AC3E}">
        <p14:creationId xmlns:p14="http://schemas.microsoft.com/office/powerpoint/2010/main" val="441596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smtClean="0"/>
          </a:p>
        </p:txBody>
      </p:sp>
      <p:sp>
        <p:nvSpPr>
          <p:cNvPr id="4" name="Номер слайда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221C4EB0-F09A-4018-97EA-7EF74481220E}" type="slidenum">
              <a:rPr lang="ru-RU" altLang="ru-RU"/>
              <a:pPr eaLnBrk="1" hangingPunct="1"/>
              <a:t>5</a:t>
            </a:fld>
            <a:endParaRPr lang="ru-RU" altLang="ru-RU"/>
          </a:p>
        </p:txBody>
      </p:sp>
    </p:spTree>
    <p:extLst>
      <p:ext uri="{BB962C8B-B14F-4D97-AF65-F5344CB8AC3E}">
        <p14:creationId xmlns:p14="http://schemas.microsoft.com/office/powerpoint/2010/main" val="20924033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17412" name="Номер слайда 3"/>
          <p:cNvSpPr>
            <a:spLocks noGrp="1"/>
          </p:cNvSpPr>
          <p:nvPr>
            <p:ph type="sldNum" sz="quarter" idx="5"/>
          </p:nvPr>
        </p:nvSpPr>
        <p:spPr bwMode="auto">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B21F060F-FEFF-463A-AD98-F226D2BFFB78}" type="slidenum">
              <a:rPr lang="ru-RU" altLang="ru-RU"/>
              <a:pPr eaLnBrk="1" hangingPunct="1"/>
              <a:t>6</a:t>
            </a:fld>
            <a:endParaRPr lang="ru-RU" altLang="ru-RU"/>
          </a:p>
        </p:txBody>
      </p:sp>
    </p:spTree>
    <p:extLst>
      <p:ext uri="{BB962C8B-B14F-4D97-AF65-F5344CB8AC3E}">
        <p14:creationId xmlns:p14="http://schemas.microsoft.com/office/powerpoint/2010/main" val="2531203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18436" name="Номер слайда 3"/>
          <p:cNvSpPr>
            <a:spLocks noGrp="1"/>
          </p:cNvSpPr>
          <p:nvPr>
            <p:ph type="sldNum" sz="quarter" idx="5"/>
          </p:nvPr>
        </p:nvSpPr>
        <p:spPr bwMode="auto">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93F0BC46-31F6-41B4-AA99-9B4FD657AB0E}" type="slidenum">
              <a:rPr lang="ru-RU" altLang="ru-RU"/>
              <a:pPr eaLnBrk="1" hangingPunct="1"/>
              <a:t>7</a:t>
            </a:fld>
            <a:endParaRPr lang="ru-RU" altLang="ru-RU"/>
          </a:p>
        </p:txBody>
      </p:sp>
    </p:spTree>
    <p:extLst>
      <p:ext uri="{BB962C8B-B14F-4D97-AF65-F5344CB8AC3E}">
        <p14:creationId xmlns:p14="http://schemas.microsoft.com/office/powerpoint/2010/main" val="596662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ru-RU" altLang="ru-RU" smtClean="0"/>
          </a:p>
        </p:txBody>
      </p:sp>
      <p:sp>
        <p:nvSpPr>
          <p:cNvPr id="4" name="Номер слайда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FB9030DF-8DA3-4A59-93D4-953971AC646F}" type="slidenum">
              <a:rPr lang="ru-RU" altLang="ru-RU"/>
              <a:pPr eaLnBrk="1" hangingPunct="1"/>
              <a:t>8</a:t>
            </a:fld>
            <a:endParaRPr lang="ru-RU" altLang="ru-RU"/>
          </a:p>
        </p:txBody>
      </p:sp>
    </p:spTree>
    <p:extLst>
      <p:ext uri="{BB962C8B-B14F-4D97-AF65-F5344CB8AC3E}">
        <p14:creationId xmlns:p14="http://schemas.microsoft.com/office/powerpoint/2010/main" val="2443622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19460" name="Номер слайда 3"/>
          <p:cNvSpPr>
            <a:spLocks noGrp="1"/>
          </p:cNvSpPr>
          <p:nvPr>
            <p:ph type="sldNum" sz="quarter" idx="5"/>
          </p:nvPr>
        </p:nvSpPr>
        <p:spPr bwMode="auto">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CF2CE092-EF49-4861-AD77-94A471393B52}" type="slidenum">
              <a:rPr lang="ru-RU" altLang="ru-RU"/>
              <a:pPr eaLnBrk="1" hangingPunct="1"/>
              <a:t>9</a:t>
            </a:fld>
            <a:endParaRPr lang="ru-RU" altLang="ru-RU"/>
          </a:p>
        </p:txBody>
      </p:sp>
    </p:spTree>
    <p:extLst>
      <p:ext uri="{BB962C8B-B14F-4D97-AF65-F5344CB8AC3E}">
        <p14:creationId xmlns:p14="http://schemas.microsoft.com/office/powerpoint/2010/main" val="2852834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smtClean="0"/>
          </a:p>
        </p:txBody>
      </p:sp>
      <p:sp>
        <p:nvSpPr>
          <p:cNvPr id="4" name="Номер слайда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64982332-F58E-4067-9035-D732F3B045F5}" type="slidenum">
              <a:rPr lang="ru-RU" altLang="ru-RU"/>
              <a:pPr eaLnBrk="1" hangingPunct="1"/>
              <a:t>10</a:t>
            </a:fld>
            <a:endParaRPr lang="ru-RU" altLang="ru-RU"/>
          </a:p>
        </p:txBody>
      </p:sp>
    </p:spTree>
    <p:extLst>
      <p:ext uri="{BB962C8B-B14F-4D97-AF65-F5344CB8AC3E}">
        <p14:creationId xmlns:p14="http://schemas.microsoft.com/office/powerpoint/2010/main" val="2049022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smtClean="0"/>
          </a:p>
        </p:txBody>
      </p:sp>
      <p:sp>
        <p:nvSpPr>
          <p:cNvPr id="4" name="Номер слайда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33182543-4480-4137-BF55-FE3B3FC584FC}" type="slidenum">
              <a:rPr lang="ru-RU" altLang="ru-RU"/>
              <a:pPr eaLnBrk="1" hangingPunct="1"/>
              <a:t>11</a:t>
            </a:fld>
            <a:endParaRPr lang="ru-RU" altLang="ru-RU"/>
          </a:p>
        </p:txBody>
      </p:sp>
    </p:spTree>
    <p:extLst>
      <p:ext uri="{BB962C8B-B14F-4D97-AF65-F5344CB8AC3E}">
        <p14:creationId xmlns:p14="http://schemas.microsoft.com/office/powerpoint/2010/main" val="982502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14.09.2023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14.09.2023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14.09.2023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14.09.2023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14.09.2023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14.09.2023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14.09.2023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14.09.2023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14.09.2023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14.09.2023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14.09.2023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14.09.2023</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smtClean="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smtClean="0">
                <a:latin typeface="Arial" panose="020B0604020202020204" pitchFamily="34" charset="0"/>
              </a:rPr>
              <a:t>Department of political science and political technologies</a:t>
            </a:r>
            <a:r>
              <a:rPr lang="ru-RU" sz="2800" b="1" dirty="0" smtClean="0">
                <a:latin typeface="Arial" panose="020B0604020202020204" pitchFamily="34" charset="0"/>
              </a:rPr>
              <a:t> </a:t>
            </a:r>
            <a:endParaRPr lang="ru-RU" sz="2800" b="1" dirty="0">
              <a:latin typeface="Arial" panose="020B0604020202020204" pitchFamily="34" charset="0"/>
            </a:endParaRPr>
          </a:p>
        </p:txBody>
      </p:sp>
      <p:sp>
        <p:nvSpPr>
          <p:cNvPr id="5" name="TextBox 4"/>
          <p:cNvSpPr txBox="1"/>
          <p:nvPr/>
        </p:nvSpPr>
        <p:spPr>
          <a:xfrm>
            <a:off x="2195736" y="2453938"/>
            <a:ext cx="6624736" cy="954107"/>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Working practices of international organizations</a:t>
            </a:r>
            <a:endParaRPr lang="ru-RU" sz="4000" b="1" dirty="0">
              <a:latin typeface="Arial" panose="020B0604020202020204" pitchFamily="34" charset="0"/>
              <a:cs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smtClean="0">
                <a:latin typeface="Arial" panose="020B0604020202020204" pitchFamily="34" charset="0"/>
              </a:rPr>
              <a:t>Abzhapparova A.A.</a:t>
            </a:r>
            <a:endParaRPr lang="" sz="2400" b="1" dirty="0">
              <a:latin typeface="Arial" panose="020B0604020202020204" pitchFamily="34" charset="0"/>
            </a:endParaRPr>
          </a:p>
          <a:p>
            <a:r>
              <a:rPr lang="en-US" sz="2400" b="1" dirty="0" smtClean="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763049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p:txBody>
          <a:bodyPr>
            <a:normAutofit/>
          </a:bodyPr>
          <a:lstStyle/>
          <a:p>
            <a:r>
              <a:rPr lang="en-US" altLang="ru-RU" sz="2400" dirty="0">
                <a:latin typeface="Arial" panose="020B0604020202020204" pitchFamily="34" charset="0"/>
                <a:cs typeface="Arial" panose="020B0604020202020204" pitchFamily="34" charset="0"/>
              </a:rPr>
              <a:t>National interest</a:t>
            </a:r>
            <a:endParaRPr lang="ru-RU" altLang="ru-RU" sz="2400"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485900" y="1200150"/>
            <a:ext cx="6172200" cy="1371600"/>
          </a:xfrm>
          <a:solidFill>
            <a:schemeClr val="accent1">
              <a:lumMod val="40000"/>
              <a:lumOff val="60000"/>
            </a:schemeClr>
          </a:solidFill>
          <a:ln>
            <a:solidFill>
              <a:schemeClr val="bg1"/>
            </a:solidFill>
          </a:ln>
        </p:spPr>
        <p:txBody>
          <a:bodyPr>
            <a:normAutofit fontScale="77500" lnSpcReduction="20000"/>
          </a:bodyPr>
          <a:lstStyle/>
          <a:p>
            <a:pPr marL="0" indent="0">
              <a:buNone/>
              <a:defRPr/>
            </a:pPr>
            <a:r>
              <a:rPr lang="ru-RU" dirty="0" smtClean="0"/>
              <a:t>	</a:t>
            </a:r>
            <a:r>
              <a:rPr lang="en-US" dirty="0"/>
              <a:t>In politics, generally expressed or group interests are always expressed, and in international politics, predominantly national interests.</a:t>
            </a:r>
            <a:endParaRPr lang="ru-RU" dirty="0" smtClean="0"/>
          </a:p>
        </p:txBody>
      </p:sp>
      <p:sp>
        <p:nvSpPr>
          <p:cNvPr id="4" name="Объект 2"/>
          <p:cNvSpPr txBox="1">
            <a:spLocks/>
          </p:cNvSpPr>
          <p:nvPr/>
        </p:nvSpPr>
        <p:spPr bwMode="auto">
          <a:xfrm>
            <a:off x="1500188" y="2680097"/>
            <a:ext cx="6172200" cy="1371600"/>
          </a:xfrm>
          <a:prstGeom prst="rect">
            <a:avLst/>
          </a:prstGeom>
          <a:solidFill>
            <a:schemeClr val="tx2">
              <a:lumMod val="40000"/>
              <a:lumOff val="60000"/>
            </a:schemeClr>
          </a:solidFill>
          <a:ln>
            <a:solidFill>
              <a:schemeClr val="bg1"/>
            </a:solidFill>
          </a:ln>
        </p:spPr>
        <p:txBody>
          <a:bodyPr>
            <a:normAutofit fontScale="70000" lnSpcReduction="2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defRPr/>
            </a:pPr>
            <a:r>
              <a:rPr lang="ru-RU" sz="2400" b="1" dirty="0"/>
              <a:t>	</a:t>
            </a:r>
            <a:r>
              <a:rPr lang="en-US" sz="2400" b="1" u="sng" dirty="0">
                <a:latin typeface="Arial" panose="020B0604020202020204" pitchFamily="34" charset="0"/>
                <a:cs typeface="Arial" panose="020B0604020202020204" pitchFamily="34" charset="0"/>
              </a:rPr>
              <a:t>National interest </a:t>
            </a:r>
            <a:r>
              <a:rPr lang="en-US" sz="2400" b="1" dirty="0">
                <a:latin typeface="Arial" panose="020B0604020202020204" pitchFamily="34" charset="0"/>
                <a:cs typeface="Arial" panose="020B0604020202020204" pitchFamily="34" charset="0"/>
              </a:rPr>
              <a:t>is the recognition and reflection in the activities of leaders of the fundamental needs of the nation state. Needs are expressed in ensuring national security and conditions for self-preservation and development of society.</a:t>
            </a:r>
            <a:endParaRPr lang="ru-RU" sz="2400" dirty="0">
              <a:latin typeface="Arial" panose="020B0604020202020204" pitchFamily="34" charset="0"/>
              <a:cs typeface="Arial" panose="020B0604020202020204" pitchFamily="34" charset="0"/>
            </a:endParaRPr>
          </a:p>
        </p:txBody>
      </p:sp>
      <p:sp>
        <p:nvSpPr>
          <p:cNvPr id="5" name="Объект 2"/>
          <p:cNvSpPr txBox="1">
            <a:spLocks/>
          </p:cNvSpPr>
          <p:nvPr/>
        </p:nvSpPr>
        <p:spPr bwMode="auto">
          <a:xfrm>
            <a:off x="1500188" y="4175523"/>
            <a:ext cx="6172200" cy="702469"/>
          </a:xfrm>
          <a:prstGeom prst="rect">
            <a:avLst/>
          </a:prstGeom>
          <a:solidFill>
            <a:schemeClr val="accent5">
              <a:lumMod val="40000"/>
              <a:lumOff val="60000"/>
            </a:schemeClr>
          </a:solidFill>
          <a:ln w="9525">
            <a:solidFill>
              <a:schemeClr val="bg1"/>
            </a:solidFill>
            <a:miter lim="800000"/>
            <a:headEnd/>
            <a:tailEnd/>
          </a:ln>
        </p:spPr>
        <p:txBody>
          <a:bodyPr>
            <a:normAutofit fontScale="92500" lnSpcReduction="1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defRPr/>
            </a:pPr>
            <a:r>
              <a:rPr lang="en-US" sz="2400" dirty="0"/>
              <a:t>The concept of "national interest" was developed by the American political scientist G. Morgenthau.</a:t>
            </a:r>
            <a:endParaRPr lang="ru-RU" sz="2400" dirty="0"/>
          </a:p>
        </p:txBody>
      </p:sp>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387" y="267494"/>
            <a:ext cx="1214607" cy="1098947"/>
          </a:xfrm>
          <a:prstGeom prst="rect">
            <a:avLst/>
          </a:prstGeom>
        </p:spPr>
      </p:pic>
    </p:spTree>
    <p:extLst>
      <p:ext uri="{BB962C8B-B14F-4D97-AF65-F5344CB8AC3E}">
        <p14:creationId xmlns:p14="http://schemas.microsoft.com/office/powerpoint/2010/main" val="16144748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a:xfrm>
            <a:off x="1439466" y="86916"/>
            <a:ext cx="6172200" cy="857250"/>
          </a:xfrm>
        </p:spPr>
        <p:txBody>
          <a:bodyPr/>
          <a:lstStyle/>
          <a:p>
            <a:r>
              <a:rPr lang="en-US" altLang="ru-RU" dirty="0"/>
              <a:t>Foreign policy</a:t>
            </a:r>
            <a:endParaRPr lang="ru-RU" altLang="ru-RU" dirty="0" smtClean="0"/>
          </a:p>
        </p:txBody>
      </p:sp>
      <p:graphicFrame>
        <p:nvGraphicFramePr>
          <p:cNvPr id="4" name="Объект 3"/>
          <p:cNvGraphicFramePr>
            <a:graphicFrameLocks noGrp="1"/>
          </p:cNvGraphicFramePr>
          <p:nvPr>
            <p:ph idx="1"/>
            <p:extLst/>
          </p:nvPr>
        </p:nvGraphicFramePr>
        <p:xfrm>
          <a:off x="1143000" y="3273828"/>
          <a:ext cx="6858000" cy="18063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Заголовок 1"/>
          <p:cNvSpPr txBox="1">
            <a:spLocks/>
          </p:cNvSpPr>
          <p:nvPr/>
        </p:nvSpPr>
        <p:spPr bwMode="auto">
          <a:xfrm>
            <a:off x="1691680" y="897732"/>
            <a:ext cx="6696744" cy="1727597"/>
          </a:xfrm>
          <a:prstGeom prst="rect">
            <a:avLst/>
          </a:prstGeom>
          <a:solidFill>
            <a:schemeClr val="accent1">
              <a:lumMod val="40000"/>
              <a:lumOff val="60000"/>
            </a:schemeClr>
          </a:solidFill>
          <a:ln w="19050">
            <a:solidFill>
              <a:schemeClr val="bg1"/>
            </a:solidFill>
          </a:ln>
        </p:spPr>
        <p:txBody>
          <a:bodyPr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defRPr/>
            </a:pPr>
            <a:r>
              <a:rPr lang="ru-RU" sz="1800" dirty="0"/>
              <a:t>	</a:t>
            </a:r>
            <a:r>
              <a:rPr lang="en-US" sz="1800" dirty="0"/>
              <a:t>National interest finds concrete expression in setting the goals and objectives of the state’s foreign policy — the position of the state that it occupies or intends to occupy in the world community, the general course of the state in interacting with other subjects of international relations. </a:t>
            </a:r>
            <a:endParaRPr lang="ru-RU" sz="1800" dirty="0"/>
          </a:p>
        </p:txBody>
      </p:sp>
      <p:sp>
        <p:nvSpPr>
          <p:cNvPr id="12293" name="Заголовок 1"/>
          <p:cNvSpPr txBox="1">
            <a:spLocks/>
          </p:cNvSpPr>
          <p:nvPr/>
        </p:nvSpPr>
        <p:spPr bwMode="auto">
          <a:xfrm>
            <a:off x="1243012" y="2680097"/>
            <a:ext cx="6643688"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a:solidFill>
                  <a:schemeClr val="tx1"/>
                </a:solidFill>
                <a:latin typeface="Calibri" panose="020F0502020204030204" pitchFamily="34" charset="0"/>
                <a:cs typeface="Arial" panose="020B0604020202020204" pitchFamily="34" charset="0"/>
              </a:defRPr>
            </a:lvl1pPr>
            <a:lvl2pPr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lvl="1" algn="ctr"/>
            <a:r>
              <a:rPr lang="en-US" altLang="ru-RU" dirty="0"/>
              <a:t>Foreign policy is determined by:</a:t>
            </a:r>
            <a:endParaRPr lang="ru-RU" altLang="ru-RU" dirty="0"/>
          </a:p>
        </p:txBody>
      </p:sp>
      <p:pic>
        <p:nvPicPr>
          <p:cNvPr id="6" name="Рисунок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387" y="267494"/>
            <a:ext cx="1214607" cy="1098947"/>
          </a:xfrm>
          <a:prstGeom prst="rect">
            <a:avLst/>
          </a:prstGeom>
        </p:spPr>
      </p:pic>
    </p:spTree>
    <p:extLst>
      <p:ext uri="{BB962C8B-B14F-4D97-AF65-F5344CB8AC3E}">
        <p14:creationId xmlns:p14="http://schemas.microsoft.com/office/powerpoint/2010/main" val="13254823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712" y="699542"/>
            <a:ext cx="6563072" cy="4248472"/>
          </a:xfrm>
        </p:spPr>
        <p:txBody>
          <a:bodyPr>
            <a:noAutofit/>
          </a:bodyPr>
          <a:lstStyle/>
          <a:p>
            <a:pPr lvl="0"/>
            <a:r>
              <a:rPr lang="en-US" sz="1400" b="1" dirty="0" smtClean="0">
                <a:solidFill>
                  <a:srgbClr val="0070C0"/>
                </a:solidFill>
                <a:latin typeface="Arial" panose="020B0604020202020204" pitchFamily="34" charset="0"/>
              </a:rPr>
              <a:t>Materials </a:t>
            </a:r>
            <a:r>
              <a:rPr lang="en-US" sz="1400" b="1" dirty="0">
                <a:solidFill>
                  <a:srgbClr val="0070C0"/>
                </a:solidFill>
                <a:latin typeface="Arial" panose="020B0604020202020204" pitchFamily="34" charset="0"/>
              </a:rPr>
              <a:t>used in the lecture </a:t>
            </a:r>
            <a:r>
              <a:rPr lang="ru-RU" sz="1400" b="1" dirty="0" smtClean="0">
                <a:solidFill>
                  <a:srgbClr val="0070C0"/>
                </a:solidFill>
                <a:latin typeface="Arial" panose="020B0604020202020204" pitchFamily="34" charset="0"/>
              </a:rPr>
              <a:t>:</a:t>
            </a:r>
            <a:r>
              <a:rPr lang="en-US" sz="1400" b="1" dirty="0" smtClean="0">
                <a:solidFill>
                  <a:srgbClr val="0070C0"/>
                </a:solidFill>
                <a:latin typeface="Arial" panose="020B0604020202020204" pitchFamily="34" charset="0"/>
              </a:rPr>
              <a:t/>
            </a:r>
            <a:br>
              <a:rPr lang="en-US" sz="1400" b="1" dirty="0" smtClean="0">
                <a:solidFill>
                  <a:srgbClr val="0070C0"/>
                </a:solidFill>
                <a:latin typeface="Arial" panose="020B0604020202020204" pitchFamily="34" charset="0"/>
              </a:rPr>
            </a:br>
            <a:r>
              <a:rPr lang="ru-RU" sz="1400" b="1" dirty="0">
                <a:solidFill>
                  <a:srgbClr val="0070C0"/>
                </a:solidFill>
                <a:latin typeface="Arial" panose="020B0604020202020204" pitchFamily="34" charset="0"/>
              </a:rPr>
              <a:t/>
            </a:r>
            <a:br>
              <a:rPr lang="ru-RU" sz="1400" b="1" dirty="0">
                <a:solidFill>
                  <a:srgbClr val="0070C0"/>
                </a:solidFill>
                <a:latin typeface="Arial" panose="020B0604020202020204" pitchFamily="34" charset="0"/>
              </a:rPr>
            </a:br>
            <a:r>
              <a:rPr lang="en-US" sz="1800" b="1" dirty="0" err="1"/>
              <a:t>Barkin</a:t>
            </a:r>
            <a:r>
              <a:rPr lang="en-US" sz="1800" b="1" dirty="0"/>
              <a:t> </a:t>
            </a:r>
            <a:r>
              <a:rPr lang="en-US" sz="1800" b="1" dirty="0" err="1"/>
              <a:t>J.S</a:t>
            </a:r>
            <a:r>
              <a:rPr lang="en-US" sz="1800" b="1" dirty="0"/>
              <a:t>. International Organization: Theories and Institutions. </a:t>
            </a:r>
            <a:r>
              <a:rPr lang="en-US" sz="1800" dirty="0"/>
              <a:t>Third Edition. — Palgrave Macmillan, 2023. — 205 p.</a:t>
            </a:r>
            <a:r>
              <a:rPr lang="ru-RU" sz="1800" b="1" dirty="0"/>
              <a:t/>
            </a:r>
            <a:br>
              <a:rPr lang="ru-RU" sz="1800" b="1" dirty="0"/>
            </a:br>
            <a:r>
              <a:rPr lang="en-US" sz="1800" b="1" dirty="0"/>
              <a:t>Weiss Thomas G. (ed.). International Organization and Global Governance.</a:t>
            </a:r>
            <a:r>
              <a:rPr lang="en-US" sz="1800" dirty="0"/>
              <a:t> </a:t>
            </a:r>
            <a:r>
              <a:rPr lang="ru-RU" sz="1800" dirty="0" err="1"/>
              <a:t>Third</a:t>
            </a:r>
            <a:r>
              <a:rPr lang="ru-RU" sz="1800" dirty="0"/>
              <a:t> </a:t>
            </a:r>
            <a:r>
              <a:rPr lang="ru-RU" sz="1800" dirty="0" err="1"/>
              <a:t>Edition</a:t>
            </a:r>
            <a:r>
              <a:rPr lang="ru-RU" sz="1800" dirty="0"/>
              <a:t>. — </a:t>
            </a:r>
            <a:r>
              <a:rPr lang="ru-RU" sz="1800" dirty="0" err="1"/>
              <a:t>Routledge</a:t>
            </a:r>
            <a:r>
              <a:rPr lang="ru-RU" sz="1800" dirty="0"/>
              <a:t>, 2023. — 844 p.</a:t>
            </a:r>
            <a:r>
              <a:rPr lang="ru-RU" sz="1800" b="1" dirty="0"/>
              <a:t/>
            </a:r>
            <a:br>
              <a:rPr lang="ru-RU" sz="1800" b="1" dirty="0"/>
            </a:br>
            <a:r>
              <a:rPr lang="en-US" sz="1800" b="1" dirty="0"/>
              <a:t>Acharya </a:t>
            </a:r>
            <a:r>
              <a:rPr lang="en-US" sz="1800" b="1" dirty="0" err="1"/>
              <a:t>Amitav</a:t>
            </a:r>
            <a:r>
              <a:rPr lang="en-US" sz="1800" b="1" dirty="0"/>
              <a:t>, </a:t>
            </a:r>
            <a:r>
              <a:rPr lang="en-US" sz="1800" b="1" dirty="0" err="1"/>
              <a:t>Buzan</a:t>
            </a:r>
            <a:r>
              <a:rPr lang="en-US" sz="1800" b="1" dirty="0"/>
              <a:t> Barry. The Making of Global International Relations: Origins and Evolution of IR at Its Centenary.</a:t>
            </a:r>
            <a:r>
              <a:rPr lang="en-US" sz="1800" dirty="0"/>
              <a:t> Pa</a:t>
            </a:r>
            <a:r>
              <a:rPr lang="ru-RU" sz="1800" dirty="0" err="1"/>
              <a:t>dstow</a:t>
            </a:r>
            <a:r>
              <a:rPr lang="ru-RU" sz="1800" dirty="0"/>
              <a:t> </a:t>
            </a:r>
            <a:r>
              <a:rPr lang="ru-RU" sz="1800" dirty="0" err="1"/>
              <a:t>Cornwal</a:t>
            </a:r>
            <a:r>
              <a:rPr lang="ru-RU" sz="1800" dirty="0"/>
              <a:t>: </a:t>
            </a:r>
            <a:r>
              <a:rPr lang="ru-RU" sz="1800" dirty="0" err="1"/>
              <a:t>Cambridge</a:t>
            </a:r>
            <a:r>
              <a:rPr lang="ru-RU" sz="1800" dirty="0"/>
              <a:t> </a:t>
            </a:r>
            <a:r>
              <a:rPr lang="ru-RU" sz="1800" dirty="0" err="1"/>
              <a:t>University</a:t>
            </a:r>
            <a:r>
              <a:rPr lang="ru-RU" sz="1800" dirty="0"/>
              <a:t> </a:t>
            </a:r>
            <a:r>
              <a:rPr lang="ru-RU" sz="1800" dirty="0" err="1"/>
              <a:t>Press</a:t>
            </a:r>
            <a:r>
              <a:rPr lang="ru-RU" sz="1800" dirty="0"/>
              <a:t>, 2019. — 397 p.</a:t>
            </a:r>
            <a:br>
              <a:rPr lang="ru-RU" sz="1800" dirty="0"/>
            </a:br>
            <a:r>
              <a:rPr lang="en-US" sz="1800" b="1" dirty="0" err="1"/>
              <a:t>Baldacchino</a:t>
            </a:r>
            <a:r>
              <a:rPr lang="en-US" sz="1800" b="1" dirty="0"/>
              <a:t> Godfrey, </a:t>
            </a:r>
            <a:r>
              <a:rPr lang="en-US" sz="1800" b="1" dirty="0" err="1"/>
              <a:t>Wivel</a:t>
            </a:r>
            <a:r>
              <a:rPr lang="en-US" sz="1800" b="1" dirty="0"/>
              <a:t> Anders (eds.) Handbook on the Politics of Small States. </a:t>
            </a:r>
            <a:r>
              <a:rPr lang="ru-RU" sz="1800" dirty="0" err="1"/>
              <a:t>Edward</a:t>
            </a:r>
            <a:r>
              <a:rPr lang="ru-RU" sz="1800" dirty="0"/>
              <a:t> </a:t>
            </a:r>
            <a:r>
              <a:rPr lang="ru-RU" sz="1800" dirty="0" err="1"/>
              <a:t>Elgar</a:t>
            </a:r>
            <a:r>
              <a:rPr lang="ru-RU" sz="1800" dirty="0"/>
              <a:t> </a:t>
            </a:r>
            <a:r>
              <a:rPr lang="ru-RU" sz="1800" dirty="0" err="1"/>
              <a:t>Pub</a:t>
            </a:r>
            <a:r>
              <a:rPr lang="ru-RU" sz="1800" dirty="0"/>
              <a:t>., 2020. — 448 p</a:t>
            </a:r>
            <a:r>
              <a:rPr lang="ru-RU" sz="1800" b="1" dirty="0"/>
              <a:t/>
            </a:r>
            <a:br>
              <a:rPr lang="ru-RU" sz="1800" b="1" dirty="0"/>
            </a:br>
            <a:r>
              <a:rPr lang="en-US" sz="1800" b="1" dirty="0" err="1"/>
              <a:t>Dalio</a:t>
            </a:r>
            <a:r>
              <a:rPr lang="en-US" sz="1800" b="1" dirty="0"/>
              <a:t> R. Principles for Dealing with the Changing World Order: Why Nations Succeed and Fail. </a:t>
            </a:r>
            <a:r>
              <a:rPr lang="ru-RU" sz="1800" dirty="0" err="1"/>
              <a:t>New</a:t>
            </a:r>
            <a:r>
              <a:rPr lang="ru-RU" sz="1800" dirty="0"/>
              <a:t> </a:t>
            </a:r>
            <a:r>
              <a:rPr lang="ru-RU" sz="1800" dirty="0" err="1"/>
              <a:t>York</a:t>
            </a:r>
            <a:r>
              <a:rPr lang="ru-RU" sz="1800" dirty="0"/>
              <a:t>, </a:t>
            </a:r>
            <a:r>
              <a:rPr lang="ru-RU" sz="1800" dirty="0" err="1"/>
              <a:t>NY</a:t>
            </a:r>
            <a:r>
              <a:rPr lang="ru-RU" sz="1800" dirty="0"/>
              <a:t>: </a:t>
            </a:r>
            <a:r>
              <a:rPr lang="ru-RU" sz="1800" dirty="0" err="1"/>
              <a:t>Avid</a:t>
            </a:r>
            <a:r>
              <a:rPr lang="ru-RU" sz="1800" dirty="0"/>
              <a:t> </a:t>
            </a:r>
            <a:r>
              <a:rPr lang="ru-RU" sz="1800" dirty="0" err="1"/>
              <a:t>Reader</a:t>
            </a:r>
            <a:r>
              <a:rPr lang="ru-RU" sz="1800" dirty="0"/>
              <a:t> </a:t>
            </a:r>
            <a:r>
              <a:rPr lang="ru-RU" sz="1800" dirty="0" err="1"/>
              <a:t>Press</a:t>
            </a:r>
            <a:r>
              <a:rPr lang="ru-RU" sz="1800" dirty="0"/>
              <a:t>, 2021. — 576 p</a:t>
            </a:r>
            <a:endParaRPr lang="ru-RU" sz="1800" b="1"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21635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419732"/>
            <a:ext cx="6624736" cy="1077218"/>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Working practices of international organizations</a:t>
            </a:r>
            <a:endParaRPr lang="ru-RU" sz="4400" b="1" dirty="0">
              <a:latin typeface="Arial" panose="020B0604020202020204" pitchFamily="34" charset="0"/>
              <a:cs typeface="Arial" panose="020B0604020202020204" pitchFamily="34" charset="0"/>
            </a:endParaRPr>
          </a:p>
        </p:txBody>
      </p:sp>
      <p:sp>
        <p:nvSpPr>
          <p:cNvPr id="6" name="TextBox 5"/>
          <p:cNvSpPr txBox="1"/>
          <p:nvPr/>
        </p:nvSpPr>
        <p:spPr>
          <a:xfrm>
            <a:off x="2051720" y="2767404"/>
            <a:ext cx="6264696" cy="1261884"/>
          </a:xfrm>
          <a:prstGeom prst="rect">
            <a:avLst/>
          </a:prstGeom>
          <a:noFill/>
        </p:spPr>
        <p:txBody>
          <a:bodyPr wrap="square" rtlCol="0">
            <a:spAutoFit/>
          </a:bodyPr>
          <a:lstStyle/>
          <a:p>
            <a:r>
              <a:rPr lang="en-US" sz="3200" b="1" dirty="0" smtClean="0">
                <a:solidFill>
                  <a:srgbClr val="0070C0"/>
                </a:solidFill>
                <a:latin typeface="Arial" panose="020B0604020202020204" pitchFamily="34" charset="0"/>
              </a:rPr>
              <a:t>Lecture</a:t>
            </a:r>
            <a:r>
              <a:rPr lang="ru-RU" sz="3200" b="1" dirty="0" smtClean="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1</a:t>
            </a:r>
            <a:endParaRPr lang="ru-RU" sz="3200" b="1" dirty="0">
              <a:solidFill>
                <a:srgbClr val="0070C0"/>
              </a:solidFill>
              <a:latin typeface="Arial" panose="020B0604020202020204" pitchFamily="34" charset="0"/>
            </a:endParaRPr>
          </a:p>
          <a:p>
            <a:r>
              <a:rPr lang="en-US" sz="4400" dirty="0"/>
              <a:t>Introduction to the course </a:t>
            </a:r>
            <a:endParaRPr lang="ru-RU" sz="66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48340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smtClean="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lvl="1"/>
            <a:r>
              <a:rPr lang="en-US" sz="2400" dirty="0" smtClean="0"/>
              <a:t>The world </a:t>
            </a:r>
            <a:r>
              <a:rPr lang="en-US" sz="2400" dirty="0"/>
              <a:t>political process. Concept and main trends. Globalization and regionalization</a:t>
            </a:r>
            <a:r>
              <a:rPr lang="en-US" sz="2400" dirty="0" smtClean="0"/>
              <a:t>.</a:t>
            </a:r>
          </a:p>
          <a:p>
            <a:pPr lvl="1"/>
            <a:r>
              <a:rPr lang="en-US" sz="2400" dirty="0" smtClean="0"/>
              <a:t>Political </a:t>
            </a:r>
            <a:r>
              <a:rPr lang="en-US" sz="2400" dirty="0"/>
              <a:t>map of the world</a:t>
            </a:r>
            <a:r>
              <a:rPr lang="en-US" sz="2400" dirty="0" smtClean="0"/>
              <a:t>.</a:t>
            </a:r>
          </a:p>
          <a:p>
            <a:pPr lvl="1"/>
            <a:r>
              <a:rPr lang="en-US" sz="2400" dirty="0" smtClean="0"/>
              <a:t>Foreign </a:t>
            </a:r>
            <a:r>
              <a:rPr lang="en-US" sz="2400" dirty="0"/>
              <a:t>policy activities of the state. </a:t>
            </a:r>
            <a:r>
              <a:rPr lang="en-US" sz="2400" dirty="0" smtClean="0"/>
              <a:t>It’s </a:t>
            </a:r>
            <a:r>
              <a:rPr lang="en-US" sz="2400" dirty="0"/>
              <a:t>forms. Geopolitics.</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9813597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title"/>
          </p:nvPr>
        </p:nvSpPr>
        <p:spPr>
          <a:xfrm>
            <a:off x="1157288" y="86916"/>
            <a:ext cx="6762750" cy="702469"/>
          </a:xfrm>
        </p:spPr>
        <p:txBody>
          <a:bodyPr>
            <a:noAutofit/>
          </a:bodyPr>
          <a:lstStyle/>
          <a:p>
            <a:r>
              <a:rPr lang="en-US" sz="2400" b="1" dirty="0">
                <a:latin typeface="Arial" panose="020B0604020202020204" pitchFamily="34" charset="0"/>
                <a:cs typeface="Arial" panose="020B0604020202020204" pitchFamily="34" charset="0"/>
              </a:rPr>
              <a:t>The world political process</a:t>
            </a:r>
            <a:endParaRPr lang="ru-RU" altLang="ru-RU" sz="2400" b="1"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907704" y="1059656"/>
            <a:ext cx="5756350" cy="1263254"/>
          </a:xfrm>
          <a:solidFill>
            <a:schemeClr val="accent1">
              <a:lumMod val="40000"/>
              <a:lumOff val="60000"/>
            </a:schemeClr>
          </a:solidFill>
          <a:ln w="19050">
            <a:solidFill>
              <a:schemeClr val="bg1"/>
            </a:solidFill>
          </a:ln>
        </p:spPr>
        <p:txBody>
          <a:bodyPr rtlCol="0">
            <a:noAutofit/>
          </a:bodyPr>
          <a:lstStyle/>
          <a:p>
            <a:pPr marL="0" indent="0" algn="ctr">
              <a:buNone/>
              <a:defRPr/>
            </a:pPr>
            <a:r>
              <a:rPr lang="ru-RU" sz="1800" b="1" dirty="0" smtClean="0">
                <a:latin typeface="Arial" panose="020B0604020202020204" pitchFamily="34" charset="0"/>
                <a:cs typeface="Arial" panose="020B0604020202020204" pitchFamily="34" charset="0"/>
              </a:rPr>
              <a:t>	</a:t>
            </a:r>
            <a:r>
              <a:rPr lang="en-US" sz="1800" b="1" dirty="0">
                <a:solidFill>
                  <a:srgbClr val="002060"/>
                </a:solidFill>
                <a:latin typeface="Arial" panose="020B0604020202020204" pitchFamily="34" charset="0"/>
                <a:cs typeface="Arial" panose="020B0604020202020204" pitchFamily="34" charset="0"/>
              </a:rPr>
              <a:t>The world political process is the combined activity of subjects of international relations in the exercise of their functions.</a:t>
            </a:r>
            <a:r>
              <a:rPr lang="ru-RU" sz="1800" dirty="0" smtClean="0">
                <a:solidFill>
                  <a:srgbClr val="002060"/>
                </a:solidFill>
                <a:latin typeface="Arial" panose="020B0604020202020204" pitchFamily="34" charset="0"/>
                <a:cs typeface="Arial" panose="020B0604020202020204" pitchFamily="34" charset="0"/>
              </a:rPr>
              <a:t>	</a:t>
            </a:r>
            <a:r>
              <a:rPr lang="en-US" sz="1800" dirty="0">
                <a:solidFill>
                  <a:srgbClr val="002060"/>
                </a:solidFill>
                <a:latin typeface="Arial" panose="020B0604020202020204" pitchFamily="34" charset="0"/>
                <a:cs typeface="Arial" panose="020B0604020202020204" pitchFamily="34" charset="0"/>
              </a:rPr>
              <a:t> Its subjects are:</a:t>
            </a:r>
            <a:endParaRPr lang="ru-RU" sz="1800" dirty="0">
              <a:solidFill>
                <a:srgbClr val="002060"/>
              </a:solidFill>
              <a:latin typeface="Arial" panose="020B0604020202020204" pitchFamily="34" charset="0"/>
              <a:cs typeface="Arial" panose="020B0604020202020204" pitchFamily="34" charset="0"/>
            </a:endParaRPr>
          </a:p>
          <a:p>
            <a:pPr marL="0" indent="0" algn="ctr">
              <a:buNone/>
              <a:defRPr/>
            </a:pPr>
            <a:endParaRPr lang="ru-RU" sz="1800" dirty="0" smtClean="0">
              <a:latin typeface="Arial" panose="020B0604020202020204" pitchFamily="34" charset="0"/>
              <a:cs typeface="Arial" panose="020B0604020202020204" pitchFamily="34" charset="0"/>
            </a:endParaRPr>
          </a:p>
        </p:txBody>
      </p:sp>
      <p:grpSp>
        <p:nvGrpSpPr>
          <p:cNvPr id="5124" name="Группа 5"/>
          <p:cNvGrpSpPr>
            <a:grpSpLocks/>
          </p:cNvGrpSpPr>
          <p:nvPr/>
        </p:nvGrpSpPr>
        <p:grpSpPr bwMode="auto">
          <a:xfrm>
            <a:off x="1151335" y="2571750"/>
            <a:ext cx="6849666" cy="1263254"/>
            <a:chOff x="11708" y="3429003"/>
            <a:chExt cx="9132292" cy="1684781"/>
          </a:xfrm>
        </p:grpSpPr>
        <p:sp>
          <p:nvSpPr>
            <p:cNvPr id="7" name="Полилиния 6"/>
            <p:cNvSpPr/>
            <p:nvPr/>
          </p:nvSpPr>
          <p:spPr>
            <a:xfrm>
              <a:off x="11708" y="3429003"/>
              <a:ext cx="1744548"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a:t>peoples and ethnic groups</a:t>
              </a:r>
              <a:endParaRPr lang="ru-RU" sz="1125" dirty="0"/>
            </a:p>
          </p:txBody>
        </p:sp>
        <p:sp>
          <p:nvSpPr>
            <p:cNvPr id="8" name="Полилиния 7"/>
            <p:cNvSpPr/>
            <p:nvPr/>
          </p:nvSpPr>
          <p:spPr>
            <a:xfrm>
              <a:off x="1835626" y="3429003"/>
              <a:ext cx="1744549"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smtClean="0"/>
                <a:t>civilizations</a:t>
              </a:r>
              <a:endParaRPr lang="ru-RU" sz="1125" dirty="0"/>
            </a:p>
          </p:txBody>
        </p:sp>
        <p:sp>
          <p:nvSpPr>
            <p:cNvPr id="9" name="Полилиния 8"/>
            <p:cNvSpPr/>
            <p:nvPr/>
          </p:nvSpPr>
          <p:spPr>
            <a:xfrm>
              <a:off x="3707167" y="3429003"/>
              <a:ext cx="1744548" cy="168478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smtClean="0"/>
                <a:t>States</a:t>
              </a:r>
            </a:p>
            <a:p>
              <a:pPr algn="ctr" defTabSz="400050">
                <a:lnSpc>
                  <a:spcPct val="90000"/>
                </a:lnSpc>
                <a:spcAft>
                  <a:spcPct val="35000"/>
                </a:spcAft>
                <a:defRPr/>
              </a:pPr>
              <a:r>
                <a:rPr lang="en-US" sz="1125" dirty="0" smtClean="0"/>
                <a:t>(foreign policy of the state)</a:t>
              </a:r>
              <a:endParaRPr lang="ru-RU" sz="1125" dirty="0"/>
            </a:p>
          </p:txBody>
        </p:sp>
        <p:sp>
          <p:nvSpPr>
            <p:cNvPr id="10" name="Полилиния 9"/>
            <p:cNvSpPr/>
            <p:nvPr/>
          </p:nvSpPr>
          <p:spPr>
            <a:xfrm>
              <a:off x="5580295" y="3429003"/>
              <a:ext cx="1744548"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smtClean="0"/>
                <a:t>International organizations</a:t>
              </a:r>
              <a:r>
                <a:rPr lang="ru-RU" sz="1125" dirty="0" smtClean="0"/>
                <a:t> </a:t>
              </a:r>
              <a:endParaRPr lang="ru-RU" sz="1125" dirty="0"/>
            </a:p>
          </p:txBody>
        </p:sp>
        <p:sp>
          <p:nvSpPr>
            <p:cNvPr id="11" name="Полилиния 10"/>
            <p:cNvSpPr/>
            <p:nvPr/>
          </p:nvSpPr>
          <p:spPr>
            <a:xfrm>
              <a:off x="7399451" y="3429003"/>
              <a:ext cx="1744548"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a:t>non-governmental associations</a:t>
              </a:r>
              <a:endParaRPr lang="ru-RU" sz="1125" dirty="0"/>
            </a:p>
          </p:txBody>
        </p:sp>
        <p:sp>
          <p:nvSpPr>
            <p:cNvPr id="12" name="Полилиния 11"/>
            <p:cNvSpPr/>
            <p:nvPr/>
          </p:nvSpPr>
          <p:spPr>
            <a:xfrm>
              <a:off x="19643" y="4359523"/>
              <a:ext cx="1742961"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a:t>social movements</a:t>
              </a:r>
              <a:endParaRPr lang="ru-RU" sz="1125" dirty="0"/>
            </a:p>
          </p:txBody>
        </p:sp>
        <p:sp>
          <p:nvSpPr>
            <p:cNvPr id="13" name="Полилиния 12"/>
            <p:cNvSpPr/>
            <p:nvPr/>
          </p:nvSpPr>
          <p:spPr>
            <a:xfrm>
              <a:off x="1835626" y="4359523"/>
              <a:ext cx="1744549"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smtClean="0"/>
                <a:t>TNCs</a:t>
              </a:r>
              <a:endParaRPr lang="ru-RU" sz="1125" dirty="0"/>
            </a:p>
          </p:txBody>
        </p:sp>
        <p:sp>
          <p:nvSpPr>
            <p:cNvPr id="14" name="Полилиния 13"/>
            <p:cNvSpPr/>
            <p:nvPr/>
          </p:nvSpPr>
          <p:spPr>
            <a:xfrm>
              <a:off x="5580295" y="4359523"/>
              <a:ext cx="1744548"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smtClean="0"/>
                <a:t>Regional organizations</a:t>
              </a:r>
              <a:r>
                <a:rPr lang="ru-RU" sz="1125" dirty="0" smtClean="0"/>
                <a:t> </a:t>
              </a:r>
              <a:endParaRPr lang="ru-RU" sz="1125" dirty="0"/>
            </a:p>
          </p:txBody>
        </p:sp>
        <p:sp>
          <p:nvSpPr>
            <p:cNvPr id="15" name="Полилиния 14"/>
            <p:cNvSpPr/>
            <p:nvPr/>
          </p:nvSpPr>
          <p:spPr>
            <a:xfrm>
              <a:off x="7399452" y="4359523"/>
              <a:ext cx="1744548"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a:t>political and social leaders.</a:t>
              </a:r>
              <a:endParaRPr lang="ru-RU" sz="1125" dirty="0"/>
            </a:p>
          </p:txBody>
        </p:sp>
      </p:grpSp>
      <p:sp>
        <p:nvSpPr>
          <p:cNvPr id="5" name="Объект 2"/>
          <p:cNvSpPr txBox="1">
            <a:spLocks/>
          </p:cNvSpPr>
          <p:nvPr/>
        </p:nvSpPr>
        <p:spPr bwMode="auto">
          <a:xfrm>
            <a:off x="1491854" y="4083844"/>
            <a:ext cx="6172200" cy="842963"/>
          </a:xfrm>
          <a:prstGeom prst="rect">
            <a:avLst/>
          </a:prstGeom>
          <a:solidFill>
            <a:schemeClr val="accent5">
              <a:lumMod val="75000"/>
            </a:schemeClr>
          </a:solidFill>
          <a:ln w="19050">
            <a:solidFill>
              <a:schemeClr val="bg1"/>
            </a:solidFill>
          </a:ln>
        </p:spPr>
        <p:txBody>
          <a:bodyPr>
            <a:normAutofit/>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eaLnBrk="1" fontAlgn="auto" hangingPunct="1">
              <a:spcAft>
                <a:spcPts val="0"/>
              </a:spcAft>
              <a:buNone/>
              <a:defRPr/>
            </a:pPr>
            <a:r>
              <a:rPr lang="en-US" sz="2400" dirty="0">
                <a:solidFill>
                  <a:srgbClr val="002060"/>
                </a:solidFill>
              </a:rPr>
              <a:t>Their combined activity forms the structure of the global political process.</a:t>
            </a:r>
            <a:r>
              <a:rPr lang="ru-RU" sz="2400" dirty="0" smtClean="0"/>
              <a:t>.</a:t>
            </a:r>
            <a:endParaRPr lang="ru-RU" sz="2400" dirty="0"/>
          </a:p>
        </p:txBody>
      </p:sp>
      <p:pic>
        <p:nvPicPr>
          <p:cNvPr id="16" name="Рисунок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319315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Заголовок 1"/>
          <p:cNvSpPr>
            <a:spLocks noGrp="1"/>
          </p:cNvSpPr>
          <p:nvPr>
            <p:ph type="title"/>
          </p:nvPr>
        </p:nvSpPr>
        <p:spPr>
          <a:xfrm>
            <a:off x="1547664" y="205979"/>
            <a:ext cx="7139136" cy="857250"/>
          </a:xfrm>
        </p:spPr>
        <p:txBody>
          <a:bodyPr>
            <a:noAutofit/>
          </a:bodyPr>
          <a:lstStyle/>
          <a:p>
            <a:r>
              <a:rPr lang="en-US" altLang="ru-RU" sz="2400" dirty="0">
                <a:latin typeface="Arial" panose="020B0604020202020204" pitchFamily="34" charset="0"/>
                <a:cs typeface="Arial" panose="020B0604020202020204" pitchFamily="34" charset="0"/>
              </a:rPr>
              <a:t>The main trends in the global political process:</a:t>
            </a:r>
            <a:endParaRPr lang="ru-RU" altLang="ru-RU" sz="2400" dirty="0" smtClean="0">
              <a:latin typeface="Arial" panose="020B0604020202020204" pitchFamily="34" charset="0"/>
              <a:cs typeface="Arial" panose="020B0604020202020204" pitchFamily="34" charset="0"/>
            </a:endParaRPr>
          </a:p>
        </p:txBody>
      </p:sp>
      <p:graphicFrame>
        <p:nvGraphicFramePr>
          <p:cNvPr id="6" name="Объект 5"/>
          <p:cNvGraphicFramePr>
            <a:graphicFrameLocks noGrp="1"/>
          </p:cNvGraphicFramePr>
          <p:nvPr>
            <p:ph idx="1"/>
            <p:extLst/>
          </p:nvPr>
        </p:nvGraphicFramePr>
        <p:xfrm>
          <a:off x="1143000" y="1200150"/>
          <a:ext cx="6858000" cy="3943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Рисунок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9512" y="205979"/>
            <a:ext cx="1214607" cy="1098947"/>
          </a:xfrm>
          <a:prstGeom prst="rect">
            <a:avLst/>
          </a:prstGeom>
        </p:spPr>
      </p:pic>
    </p:spTree>
    <p:extLst>
      <p:ext uri="{BB962C8B-B14F-4D97-AF65-F5344CB8AC3E}">
        <p14:creationId xmlns:p14="http://schemas.microsoft.com/office/powerpoint/2010/main" val="34919341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a:xfrm>
            <a:off x="1475656" y="100424"/>
            <a:ext cx="6172200" cy="857250"/>
          </a:xfrm>
        </p:spPr>
        <p:txBody>
          <a:bodyPr>
            <a:noAutofit/>
          </a:bodyPr>
          <a:lstStyle/>
          <a:p>
            <a:r>
              <a:rPr lang="en-US" sz="2400" dirty="0">
                <a:latin typeface="Arial" panose="020B0604020202020204" pitchFamily="34" charset="0"/>
                <a:cs typeface="Arial" panose="020B0604020202020204" pitchFamily="34" charset="0"/>
              </a:rPr>
              <a:t>Globalization and regionalization.</a:t>
            </a:r>
            <a:endParaRPr lang="ru-RU" altLang="ru-RU" sz="2400"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143001" y="1168003"/>
            <a:ext cx="3537347" cy="917972"/>
          </a:xfrm>
          <a:solidFill>
            <a:schemeClr val="tx2">
              <a:lumMod val="40000"/>
              <a:lumOff val="60000"/>
            </a:schemeClr>
          </a:solidFill>
          <a:ln w="38100">
            <a:solidFill>
              <a:schemeClr val="bg1"/>
            </a:solidFill>
          </a:ln>
        </p:spPr>
        <p:txBody>
          <a:bodyPr rtlCol="0">
            <a:normAutofit fontScale="55000" lnSpcReduction="20000"/>
          </a:bodyPr>
          <a:lstStyle/>
          <a:p>
            <a:pPr marL="0" indent="0" algn="ctr">
              <a:buNone/>
              <a:defRPr/>
            </a:pPr>
            <a:r>
              <a:rPr lang="en-US" b="1" dirty="0">
                <a:solidFill>
                  <a:srgbClr val="FFD03B"/>
                </a:solidFill>
              </a:rPr>
              <a:t>Globalization is a process of global economic, political and cultural integration and unification.</a:t>
            </a:r>
            <a:endParaRPr lang="ru-RU" dirty="0" smtClean="0"/>
          </a:p>
        </p:txBody>
      </p:sp>
      <p:graphicFrame>
        <p:nvGraphicFramePr>
          <p:cNvPr id="5" name="Схема 4"/>
          <p:cNvGraphicFramePr/>
          <p:nvPr>
            <p:extLst/>
          </p:nvPr>
        </p:nvGraphicFramePr>
        <p:xfrm>
          <a:off x="1143000" y="2139702"/>
          <a:ext cx="6858000" cy="28623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Объект 2"/>
          <p:cNvSpPr txBox="1">
            <a:spLocks/>
          </p:cNvSpPr>
          <p:nvPr/>
        </p:nvSpPr>
        <p:spPr>
          <a:xfrm>
            <a:off x="4733925" y="1168003"/>
            <a:ext cx="3267075" cy="917972"/>
          </a:xfrm>
          <a:prstGeom prst="rect">
            <a:avLst/>
          </a:prstGeom>
          <a:solidFill>
            <a:schemeClr val="tx2">
              <a:lumMod val="40000"/>
              <a:lumOff val="60000"/>
            </a:schemeClr>
          </a:solidFill>
          <a:ln w="38100">
            <a:solidFill>
              <a:schemeClr val="bg1"/>
            </a:solidFill>
          </a:ln>
        </p:spPr>
        <p:txBody>
          <a:bodyPr>
            <a:normAutofit fontScale="5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defRPr/>
            </a:pPr>
            <a:r>
              <a:rPr lang="en-US" sz="2325" b="1" dirty="0">
                <a:solidFill>
                  <a:srgbClr val="FFD03B"/>
                </a:solidFill>
              </a:rPr>
              <a:t>Regionalization is the process of the end of the XX-beginning of the XXI century, in which the influence of the region on the internal affairs of the state is strengthened.</a:t>
            </a:r>
            <a:endParaRPr lang="ru-RU" sz="2400" dirty="0"/>
          </a:p>
        </p:txBody>
      </p:sp>
      <p:pic>
        <p:nvPicPr>
          <p:cNvPr id="7" name="Рисунок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9512" y="100424"/>
            <a:ext cx="1214607" cy="1098947"/>
          </a:xfrm>
          <a:prstGeom prst="rect">
            <a:avLst/>
          </a:prstGeom>
        </p:spPr>
      </p:pic>
    </p:spTree>
    <p:extLst>
      <p:ext uri="{BB962C8B-B14F-4D97-AF65-F5344CB8AC3E}">
        <p14:creationId xmlns:p14="http://schemas.microsoft.com/office/powerpoint/2010/main" val="8497569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a:xfrm>
            <a:off x="2411760" y="205979"/>
            <a:ext cx="6275040" cy="857250"/>
          </a:xfrm>
        </p:spPr>
        <p:txBody>
          <a:bodyPr>
            <a:normAutofit/>
          </a:bodyPr>
          <a:lstStyle/>
          <a:p>
            <a:pPr lvl="1"/>
            <a:r>
              <a:rPr lang="en-US" sz="2400" b="1" dirty="0" smtClean="0">
                <a:latin typeface="Arial" panose="020B0604020202020204" pitchFamily="34" charset="0"/>
                <a:cs typeface="Arial" panose="020B0604020202020204" pitchFamily="34" charset="0"/>
              </a:rPr>
              <a:t>Political map of the world.</a:t>
            </a:r>
          </a:p>
        </p:txBody>
      </p:sp>
      <p:graphicFrame>
        <p:nvGraphicFramePr>
          <p:cNvPr id="4" name="Объект 3"/>
          <p:cNvGraphicFramePr>
            <a:graphicFrameLocks noGrp="1"/>
          </p:cNvGraphicFramePr>
          <p:nvPr>
            <p:ph idx="1"/>
            <p:extLst/>
          </p:nvPr>
        </p:nvGraphicFramePr>
        <p:xfrm>
          <a:off x="1493658" y="1113588"/>
          <a:ext cx="6172200" cy="14796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196" name="Picture 5" descr="C:\Users\Евгений Андреев\Desktop\politic-map.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0010" y="2447925"/>
            <a:ext cx="5017294" cy="254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Рисунок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5387" y="267494"/>
            <a:ext cx="1214607" cy="1098947"/>
          </a:xfrm>
          <a:prstGeom prst="rect">
            <a:avLst/>
          </a:prstGeom>
        </p:spPr>
      </p:pic>
    </p:spTree>
    <p:extLst>
      <p:ext uri="{BB962C8B-B14F-4D97-AF65-F5344CB8AC3E}">
        <p14:creationId xmlns:p14="http://schemas.microsoft.com/office/powerpoint/2010/main" val="27047022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a:xfrm>
            <a:off x="1494235" y="0"/>
            <a:ext cx="6172200" cy="857250"/>
          </a:xfrm>
        </p:spPr>
        <p:txBody>
          <a:bodyPr>
            <a:normAutofit/>
          </a:bodyPr>
          <a:lstStyle/>
          <a:p>
            <a:pPr eaLnBrk="1" hangingPunct="1"/>
            <a:r>
              <a:rPr lang="en-US" altLang="ru-RU" sz="2400" dirty="0" smtClean="0">
                <a:latin typeface="Arial" panose="020B0604020202020204" pitchFamily="34" charset="0"/>
                <a:cs typeface="Arial" panose="020B0604020202020204" pitchFamily="34" charset="0"/>
              </a:rPr>
              <a:t>WORLD REGIONS</a:t>
            </a:r>
            <a:endParaRPr lang="ru-RU" altLang="ru-RU" sz="2400" dirty="0" smtClean="0">
              <a:latin typeface="Arial" panose="020B0604020202020204" pitchFamily="34" charset="0"/>
              <a:cs typeface="Arial" panose="020B0604020202020204" pitchFamily="34" charset="0"/>
            </a:endParaRPr>
          </a:p>
        </p:txBody>
      </p:sp>
      <p:pic>
        <p:nvPicPr>
          <p:cNvPr id="9219" name="Picture 2" descr="C:\Users\Евгений Андреев\Desktop\world_region_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8122" y="897731"/>
            <a:ext cx="4914900" cy="4182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Рисунок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562516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3688" y="141685"/>
            <a:ext cx="6102772" cy="857250"/>
          </a:xfrm>
        </p:spPr>
        <p:txBody>
          <a:bodyPr rtlCol="0">
            <a:normAutofit fontScale="90000"/>
          </a:bodyPr>
          <a:lstStyle/>
          <a:p>
            <a:pPr>
              <a:defRPr/>
            </a:pPr>
            <a:r>
              <a:rPr lang="en-US" sz="2700" b="1" dirty="0">
                <a:latin typeface="Arial" panose="020B0604020202020204" pitchFamily="34" charset="0"/>
                <a:cs typeface="Arial" panose="020B0604020202020204" pitchFamily="34" charset="0"/>
              </a:rPr>
              <a:t>Foreign policy activity of the state. Its forms</a:t>
            </a:r>
            <a:r>
              <a:rPr lang="ru-RU" sz="2700" b="1" dirty="0" smtClean="0">
                <a:latin typeface="Arial" panose="020B0604020202020204" pitchFamily="34" charset="0"/>
                <a:cs typeface="Arial" panose="020B0604020202020204" pitchFamily="34" charset="0"/>
              </a:rPr>
              <a:t>.</a:t>
            </a:r>
            <a:endParaRPr lang="ru-RU" sz="2700"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566863" y="1437085"/>
            <a:ext cx="6172200" cy="1835944"/>
          </a:xfrm>
          <a:solidFill>
            <a:schemeClr val="tx2">
              <a:lumMod val="40000"/>
              <a:lumOff val="60000"/>
            </a:schemeClr>
          </a:solidFill>
          <a:ln>
            <a:solidFill>
              <a:schemeClr val="bg1"/>
            </a:solidFill>
          </a:ln>
        </p:spPr>
        <p:txBody>
          <a:bodyPr rtlCol="0">
            <a:noAutofit/>
          </a:bodyPr>
          <a:lstStyle/>
          <a:p>
            <a:pPr marL="0" indent="0">
              <a:buNone/>
              <a:defRPr/>
            </a:pPr>
            <a:r>
              <a:rPr lang="ru-RU" sz="1950" b="1" dirty="0"/>
              <a:t>	</a:t>
            </a:r>
            <a:r>
              <a:rPr lang="en-US" sz="1800" b="1" u="sng" dirty="0">
                <a:latin typeface="Arial" panose="020B0604020202020204" pitchFamily="34" charset="0"/>
                <a:cs typeface="Arial" panose="020B0604020202020204" pitchFamily="34" charset="0"/>
              </a:rPr>
              <a:t>Geopolitics </a:t>
            </a:r>
            <a:r>
              <a:rPr lang="en-US" sz="1800" b="1" dirty="0">
                <a:latin typeface="Arial" panose="020B0604020202020204" pitchFamily="34" charset="0"/>
                <a:cs typeface="Arial" panose="020B0604020202020204" pitchFamily="34" charset="0"/>
              </a:rPr>
              <a:t>- a consciously conducted or spontaneously forming state policy to the extent that it is associated with geographical and territorial factors (from the Greek “geo” - the land and what is connected with it, and “politicos” - what is connected with the policy: state, citizenship)</a:t>
            </a:r>
            <a:endParaRPr lang="ru-RU" sz="1800" dirty="0">
              <a:latin typeface="Arial" panose="020B0604020202020204" pitchFamily="34" charset="0"/>
              <a:cs typeface="Arial" panose="020B0604020202020204" pitchFamily="34" charset="0"/>
            </a:endParaRPr>
          </a:p>
        </p:txBody>
      </p:sp>
      <p:sp>
        <p:nvSpPr>
          <p:cNvPr id="4" name="Объект 2"/>
          <p:cNvSpPr txBox="1">
            <a:spLocks/>
          </p:cNvSpPr>
          <p:nvPr/>
        </p:nvSpPr>
        <p:spPr>
          <a:xfrm>
            <a:off x="1563291" y="3786188"/>
            <a:ext cx="6172200" cy="647700"/>
          </a:xfrm>
          <a:prstGeom prst="rect">
            <a:avLst/>
          </a:prstGeom>
          <a:solidFill>
            <a:schemeClr val="accent5">
              <a:lumMod val="40000"/>
              <a:lumOff val="60000"/>
            </a:schemeClr>
          </a:solidFill>
          <a:ln>
            <a:solidFill>
              <a:schemeClr val="bg1"/>
            </a:solidFill>
          </a:ln>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sz="1950" dirty="0"/>
              <a:t>	The basis of geopolitics is the national </a:t>
            </a:r>
            <a:r>
              <a:rPr lang="en-US" sz="1950" dirty="0" smtClean="0"/>
              <a:t>interest </a:t>
            </a:r>
            <a:r>
              <a:rPr lang="en-US" sz="1950" dirty="0"/>
              <a:t>of a particular state!</a:t>
            </a:r>
            <a:endParaRPr lang="ru-RU" sz="1950" dirty="0"/>
          </a:p>
        </p:txBody>
      </p:sp>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387" y="267494"/>
            <a:ext cx="1214607" cy="1098947"/>
          </a:xfrm>
          <a:prstGeom prst="rect">
            <a:avLst/>
          </a:prstGeom>
        </p:spPr>
      </p:pic>
    </p:spTree>
    <p:extLst>
      <p:ext uri="{BB962C8B-B14F-4D97-AF65-F5344CB8AC3E}">
        <p14:creationId xmlns:p14="http://schemas.microsoft.com/office/powerpoint/2010/main" val="1652433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506</Words>
  <Application>Microsoft Office PowerPoint</Application>
  <PresentationFormat>Экран (16:9)</PresentationFormat>
  <Paragraphs>73</Paragraphs>
  <Slides>12</Slides>
  <Notes>8</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12</vt:i4>
      </vt:variant>
    </vt:vector>
  </HeadingPairs>
  <TitlesOfParts>
    <vt:vector size="15" baseType="lpstr">
      <vt:lpstr>Arial</vt:lpstr>
      <vt:lpstr>Calibri</vt:lpstr>
      <vt:lpstr>Тема Office</vt:lpstr>
      <vt:lpstr>AL-FARABI KAZAKH NATIONAL UNIVERSITY</vt:lpstr>
      <vt:lpstr>Презентация PowerPoint</vt:lpstr>
      <vt:lpstr>Lecture plan:</vt:lpstr>
      <vt:lpstr>The world political process</vt:lpstr>
      <vt:lpstr>The main trends in the global political process:</vt:lpstr>
      <vt:lpstr>Globalization and regionalization.</vt:lpstr>
      <vt:lpstr>Political map of the world.</vt:lpstr>
      <vt:lpstr>WORLD REGIONS</vt:lpstr>
      <vt:lpstr>Foreign policy activity of the state. Its forms.</vt:lpstr>
      <vt:lpstr>National interest</vt:lpstr>
      <vt:lpstr>Foreign policy</vt:lpstr>
      <vt:lpstr>Materials used in the lecture :  Barkin J.S. International Organization: Theories and Institutions. Third Edition. — Palgrave Macmillan, 2023. — 205 p. Weiss Thomas G. (ed.). International Organization and Global Governance. Third Edition. — Routledge, 2023. — 844 p. Acharya Amitav, Buzan Barry. The Making of Global International Relations: Origins and Evolution of IR at Its Centenary. Padstow Cornwal: Cambridge University Press, 2019. — 397 p. Baldacchino Godfrey, Wivel Anders (eds.) Handbook on the Politics of Small States. Edward Elgar Pub., 2020. — 448 p Dalio R. Principles for Dealing with the Changing World Order: Why Nations Succeed and Fail. New York, NY: Avid Reader Press, 2021. — 576 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User</cp:lastModifiedBy>
  <cp:revision>36</cp:revision>
  <dcterms:created xsi:type="dcterms:W3CDTF">2019-11-06T03:32:13Z</dcterms:created>
  <dcterms:modified xsi:type="dcterms:W3CDTF">2023-09-14T07:48:12Z</dcterms:modified>
</cp:coreProperties>
</file>